
<file path=[Content_Types].xml><?xml version="1.0" encoding="utf-8"?>
<Types xmlns="http://schemas.openxmlformats.org/package/2006/content-types">
  <Default Extension="jpg" ContentType="image/jpeg"/>
  <Default Extension="rels" ContentType="application/vnd.openxmlformats-package.relationships+xml"/>
  <Default Extension="png" ContentType="image/png"/>
  <Default Extension="xml" ContentType="application/xml"/>
  <Default Extension="gif" ContentType="image/gif"/>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8.xml"/>
  <Override ContentType="application/vnd.openxmlformats-officedocument.presentationml.slideLayout+xml" PartName="/ppt/slideLayouts/slideLayout7.xml"/>
  <Override ContentType="application/vnd.openxmlformats-officedocument.presentationml.slideLayout+xml" PartName="/ppt/slideLayouts/slideLayout3.xml"/>
  <Override ContentType="application/vnd.openxmlformats-officedocument.presentationml.slideLayout+xml" PartName="/ppt/slideLayouts/slideLayout11.xml"/>
  <Override ContentType="application/vnd.openxmlformats-officedocument.presentationml.slideLayout+xml" PartName="/ppt/slideLayouts/slideLayout10.xml"/>
  <Override ContentType="application/vnd.openxmlformats-officedocument.presentationml.slideLayout+xml" PartName="/ppt/slideLayouts/slideLayout9.xml"/>
  <Override ContentType="application/vnd.openxmlformats-officedocument.presentationml.slideLayout+xml" PartName="/ppt/slideLayouts/slideLayout6.xml"/>
  <Override ContentType="application/vnd.openxmlformats-officedocument.presentationml.slideLayout+xml" PartName="/ppt/slideLayouts/slideLayout2.xml"/>
  <Override ContentType="application/vnd.openxmlformats-officedocument.presentationml.slideLayout+xml" PartName="/ppt/slideLayouts/slideLayout5.xml"/>
  <Override ContentType="application/vnd.openxmlformats-officedocument.presentationml.slideLayout+xml" PartName="/ppt/slideLayouts/slideLayout4.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9.xml"/>
  <Override ContentType="application/vnd.openxmlformats-officedocument.presentationml.notesSlide+xml" PartName="/ppt/notesSlides/notesSlide10.xml"/>
  <Override ContentType="application/vnd.openxmlformats-officedocument.presentationml.notesSlide+xml" PartName="/ppt/notesSlides/notesSlide8.xml"/>
  <Override ContentType="application/vnd.openxmlformats-officedocument.presentationml.notesSlide+xml" PartName="/ppt/notesSlides/notesSlide11.xml"/>
  <Override ContentType="application/vnd.openxmlformats-officedocument.presentationml.notesSlide+xml" PartName="/ppt/notesSlides/notesSlide3.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3.xml"/>
  <Override ContentType="application/vnd.openxmlformats-officedocument.theme+xml" PartName="/ppt/theme/theme2.xml"/>
  <Override ContentType="application/vnd.openxmlformats-officedocument.theme+xml" PartName="/ppt/theme/theme4.xml"/>
  <Override ContentType="application/vnd.openxmlformats-officedocument.theme+xml" PartName="/ppt/theme/theme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7.xml"/>
  <Override ContentType="application/vnd.openxmlformats-officedocument.presentationml.slide+xml" PartName="/ppt/slides/slide1.xml"/>
  <Override ContentType="application/vnd.openxmlformats-officedocument.presentationml.slide+xml" PartName="/ppt/slides/slide8.xml"/>
  <Override ContentType="application/vnd.openxmlformats-officedocument.presentationml.slide+xml" PartName="/ppt/slides/slide10.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2.xml"/>
  <Override ContentType="application/vnd.openxmlformats-officedocument.presentationml.slide+xml" PartName="/ppt/slides/slide9.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slide+xml" PartName="/ppt/slides/slide3.xml"/>
  <Override ContentType="application/vnd.openxmlformats-officedocument.presentationml.tableStyles+xml" PartName="/ppt/tableStyles.xml"/>
</Types>
</file>

<file path=_rels/.rels><?xml version="1.0" encoding="UTF-8" standalone="yes"?><Relationships xmlns="http://schemas.openxmlformats.org/package/2006/relationships"><Relationship Type="http://schemas.openxmlformats.org/officeDocument/2006/relationships/officeDocument" Id="rId1"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mc:Ignorable="mv" autoCompressPictures="0" mc:PreserveAttributes="mv:*" saveSubsetFonts="1">
  <p:sldMasterIdLst>
    <p:sldMasterId id="2147483660" r:id="rId4"/>
    <p:sldMasterId id="2147483661"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Lst>
  <p:sldSz cy="6858000" cx="9144000"/>
  <p:notesSz cy="9144000" cx="6858000"/>
  <p:defaultTextStyle>
    <a:defPPr marR="0" algn="l" rtl="0">
      <a:lnSpc>
        <a:spcPct val="100000"/>
      </a:lnSpc>
      <a:spcBef>
        <a:spcPts val="0"/>
      </a:spcBef>
      <a:spcAft>
        <a:spcPts val="0"/>
      </a:spcAft>
    </a:defPPr>
    <a:lvl1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1pPr>
    <a:lvl2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2pPr>
    <a:lvl3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3pPr>
    <a:lvl4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4pPr>
    <a:lvl5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5pPr>
    <a:lvl6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6pPr>
    <a:lvl7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7pPr>
    <a:lvl8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8pPr>
    <a:lvl9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file>

<file path=ppt/tableStyles.xml><?xml version="1.0" encoding="utf-8"?>
<a:tblStyleLst xmlns:a="http://schemas.openxmlformats.org/drawingml/2006/main" xmlns:r="http://schemas.openxmlformats.org/officeDocument/2006/relationships" def="{90651C3A-4460-11DB-9652-00E08161165F}"/>
</file>

<file path=ppt/_rels/presentation.xml.rels><?xml version="1.0" encoding="UTF-8" standalone="yes"?><Relationships xmlns="http://schemas.openxmlformats.org/package/2006/relationships"><Relationship Type="http://schemas.openxmlformats.org/officeDocument/2006/relationships/slide" Id="rId17" Target="slides/slide11.xml"/><Relationship Type="http://schemas.openxmlformats.org/officeDocument/2006/relationships/slide" Id="rId16" Target="slides/slide10.xml"/><Relationship Type="http://schemas.openxmlformats.org/officeDocument/2006/relationships/slide" Id="rId15" Target="slides/slide9.xml"/><Relationship Type="http://schemas.openxmlformats.org/officeDocument/2006/relationships/slide" Id="rId14" Target="slides/slide8.xml"/><Relationship Type="http://schemas.openxmlformats.org/officeDocument/2006/relationships/slide" Id="rId12" Target="slides/slide6.xml"/><Relationship Type="http://schemas.openxmlformats.org/officeDocument/2006/relationships/presProps" Id="rId2" Target="presProps.xml"/><Relationship Type="http://schemas.openxmlformats.org/officeDocument/2006/relationships/slide" Id="rId13" Target="slides/slide7.xml"/><Relationship Type="http://schemas.openxmlformats.org/officeDocument/2006/relationships/theme" Id="rId1" Target="theme/theme3.xml"/><Relationship Type="http://schemas.openxmlformats.org/officeDocument/2006/relationships/slide" Id="rId10" Target="slides/slide4.xml"/><Relationship Type="http://schemas.openxmlformats.org/officeDocument/2006/relationships/slideMaster" Id="rId4" Target="slideMasters/slideMaster1.xml"/><Relationship Type="http://schemas.openxmlformats.org/officeDocument/2006/relationships/slide" Id="rId11" Target="slides/slide5.xml"/><Relationship Type="http://schemas.openxmlformats.org/officeDocument/2006/relationships/tableStyles" Id="rId3" Target="tableStyles.xml"/><Relationship Type="http://schemas.openxmlformats.org/officeDocument/2006/relationships/slide" Id="rId9" Target="slides/slide3.xml"/><Relationship Type="http://schemas.openxmlformats.org/officeDocument/2006/relationships/notesMaster" Id="rId6" Target="notesMasters/notesMaster1.xml"/><Relationship Type="http://schemas.openxmlformats.org/officeDocument/2006/relationships/slideMaster" Id="rId5" Target="slideMasters/slideMaster2.xml"/><Relationship Type="http://schemas.openxmlformats.org/officeDocument/2006/relationships/slide" Id="rId8" Target="slides/slide2.xml"/><Relationship Type="http://schemas.openxmlformats.org/officeDocument/2006/relationships/slide" Id="rId7" Target="slides/slide1.xml"/></Relationships>
</file>

<file path=ppt/notesMasters/_rels/notesMaster1.xml.rels><?xml version="1.0" encoding="UTF-8" standalone="yes"?><Relationships xmlns="http://schemas.openxmlformats.org/package/2006/relationships"><Relationship Type="http://schemas.openxmlformats.org/officeDocument/2006/relationships/theme" Id="rId1"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1" id="1"/>
        <p:cNvGrpSpPr/>
        <p:nvPr/>
      </p:nvGrpSpPr>
      <p:grpSpPr>
        <a:xfrm>
          <a:off x="0" y="0"/>
          <a:ext cx="0" cy="0"/>
          <a:chOff x="0" y="0"/>
          <a:chExt cx="0" cy="0"/>
        </a:xfrm>
      </p:grpSpPr>
      <p:sp>
        <p:nvSpPr>
          <p:cNvPr name="Shape 2" id="2"/>
          <p:cNvSpPr/>
          <p:nvPr>
            <p:ph idx="2" type="sldImg"/>
          </p:nvPr>
        </p:nvSpPr>
        <p:spPr>
          <a:xfrm>
            <a:off x="1143225" y="685800"/>
            <a:ext cx="4572225" cy="3429000"/>
          </a:xfrm>
          <a:custGeom>
            <a:pathLst>
              <a:path w="120000" h="120000" extrusionOk="0">
                <a:moveTo>
                  <a:pt x="0" y="0"/>
                </a:moveTo>
                <a:lnTo>
                  <a:pt x="120000" y="0"/>
                </a:lnTo>
                <a:lnTo>
                  <a:pt x="120000" y="120000"/>
                </a:lnTo>
                <a:lnTo>
                  <a:pt x="0" y="120000"/>
                </a:lnTo>
                <a:close/>
              </a:path>
            </a:pathLst>
          </a:custGeom>
        </p:spPr>
      </p:sp>
      <p:sp>
        <p:nvSpPr>
          <p:cNvPr name="Shape 3" id="3"/>
          <p:cNvSpPr txBox="1"/>
          <p:nvPr>
            <p:ph idx="1" type="body"/>
          </p:nvPr>
        </p:nvSpPr>
        <p:spPr>
          <a:xfrm>
            <a:off x="685800" y="4343400"/>
            <a:ext cx="5486399" cy="4114800"/>
          </a:xfrm>
          <a:prstGeom prst="rect">
            <a:avLst/>
          </a:prstGeom>
        </p:spPr>
        <p:txBody>
          <a:bodyPr anchorCtr="0" bIns="91425" tIns="91425" anchor="t" lIns="91425" rIns="91425"/>
          <a:lstStyle>
            <a:lvl1pPr>
              <a:defRPr sz="1100"/>
            </a:lvl1pPr>
            <a:lvl2pPr>
              <a:defRPr sz="1100"/>
            </a:lvl2pPr>
            <a:lvl3pPr>
              <a:defRPr sz="1100"/>
            </a:lvl3pPr>
            <a:lvl4pPr>
              <a:defRPr sz="1100"/>
            </a:lvl4pPr>
            <a:lvl5pPr>
              <a:defRPr sz="1100"/>
            </a:lvl5pPr>
            <a:lvl6pPr>
              <a:defRPr sz="1100"/>
            </a:lvl6pPr>
            <a:lvl7pPr>
              <a:defRPr sz="1100"/>
            </a:lvl7pPr>
            <a:lvl8pPr>
              <a:defRPr sz="1100"/>
            </a:lvl8pPr>
            <a:lvl9pPr>
              <a:defRPr sz="1100"/>
            </a:lvl9pPr>
          </a:lstStyle>
          <a:p/>
        </p:txBody>
      </p:sp>
    </p:spTree>
  </p:cSld>
  <p:clrMap accent6="accent6" tx2="lt2" accent5="accent5" bg2="dk2" tx1="dk1" accent4="accent4" bg1="lt1" accent3="accent3" accent2="accent2" accent1="accent1" folHlink="folHlink" hlink="hlink"/>
</p:notesMaster>
</file>

<file path=ppt/notesSlides/_rels/notesSlide1.xml.rels><?xml version="1.0" encoding="UTF-8" standalone="yes"?><Relationships xmlns="http://schemas.openxmlformats.org/package/2006/relationships"><Relationship Type="http://schemas.openxmlformats.org/officeDocument/2006/relationships/notesMaster" Id="rId1" Target="../notesMasters/notesMaster1.xml"/></Relationships>
</file>

<file path=ppt/notesSlides/_rels/notesSlide10.xml.rels><?xml version="1.0" encoding="UTF-8" standalone="yes"?><Relationships xmlns="http://schemas.openxmlformats.org/package/2006/relationships"><Relationship Type="http://schemas.openxmlformats.org/officeDocument/2006/relationships/notesMaster" Id="rId1" Target="../notesMasters/notesMaster1.xml"/></Relationships>
</file>

<file path=ppt/notesSlides/_rels/notesSlide11.xml.rels><?xml version="1.0" encoding="UTF-8" standalone="yes"?><Relationships xmlns="http://schemas.openxmlformats.org/package/2006/relationships"><Relationship Type="http://schemas.openxmlformats.org/officeDocument/2006/relationships/notesMaster" Id="rId1" Target="../notesMasters/notesMaster1.xml"/></Relationships>
</file>

<file path=ppt/notesSlides/_rels/notesSlide2.xml.rels><?xml version="1.0" encoding="UTF-8" standalone="yes"?><Relationships xmlns="http://schemas.openxmlformats.org/package/2006/relationships"><Relationship Type="http://schemas.openxmlformats.org/officeDocument/2006/relationships/notesMaster" Id="rId1" Target="../notesMasters/notesMaster1.xml"/></Relationships>
</file>

<file path=ppt/notesSlides/_rels/notesSlide3.xml.rels><?xml version="1.0" encoding="UTF-8" standalone="yes"?><Relationships xmlns="http://schemas.openxmlformats.org/package/2006/relationships"><Relationship Type="http://schemas.openxmlformats.org/officeDocument/2006/relationships/notesMaster" Id="rId1" Target="../notesMasters/notesMaster1.xml"/></Relationships>
</file>

<file path=ppt/notesSlides/_rels/notesSlide4.xml.rels><?xml version="1.0" encoding="UTF-8" standalone="yes"?><Relationships xmlns="http://schemas.openxmlformats.org/package/2006/relationships"><Relationship Type="http://schemas.openxmlformats.org/officeDocument/2006/relationships/notesMaster" Id="rId1" Target="../notesMasters/notesMaster1.xml"/></Relationships>
</file>

<file path=ppt/notesSlides/_rels/notesSlide5.xml.rels><?xml version="1.0" encoding="UTF-8" standalone="yes"?><Relationships xmlns="http://schemas.openxmlformats.org/package/2006/relationships"><Relationship Type="http://schemas.openxmlformats.org/officeDocument/2006/relationships/notesMaster" Id="rId1" Target="../notesMasters/notesMaster1.xml"/></Relationships>
</file>

<file path=ppt/notesSlides/_rels/notesSlide6.xml.rels><?xml version="1.0" encoding="UTF-8" standalone="yes"?><Relationships xmlns="http://schemas.openxmlformats.org/package/2006/relationships"><Relationship Type="http://schemas.openxmlformats.org/officeDocument/2006/relationships/notesMaster" Id="rId1" Target="../notesMasters/notesMaster1.xml"/></Relationships>
</file>

<file path=ppt/notesSlides/_rels/notesSlide7.xml.rels><?xml version="1.0" encoding="UTF-8" standalone="yes"?><Relationships xmlns="http://schemas.openxmlformats.org/package/2006/relationships"><Relationship Type="http://schemas.openxmlformats.org/officeDocument/2006/relationships/notesMaster" Id="rId1" Target="../notesMasters/notesMaster1.xml"/></Relationships>
</file>

<file path=ppt/notesSlides/_rels/notesSlide8.xml.rels><?xml version="1.0" encoding="UTF-8" standalone="yes"?><Relationships xmlns="http://schemas.openxmlformats.org/package/2006/relationships"><Relationship Type="http://schemas.openxmlformats.org/officeDocument/2006/relationships/notesMaster" Id="rId1" Target="../notesMasters/notesMaster1.xml"/></Relationships>
</file>

<file path=ppt/notesSlides/_rels/notesSlide9.xml.rels><?xml version="1.0" encoding="UTF-8" standalone="yes"?><Relationships xmlns="http://schemas.openxmlformats.org/package/2006/relationships"><Relationship Type="http://schemas.openxmlformats.org/officeDocument/2006/relationships/notesMaster" Id="rId1"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name="Shape 57" id="57"/>
        <p:cNvGrpSpPr/>
        <p:nvPr/>
      </p:nvGrpSpPr>
      <p:grpSpPr>
        <a:xfrm>
          <a:off y="0" x="0"/>
          <a:ext cy="0" cx="0"/>
          <a:chOff y="0" x="0"/>
          <a:chExt cy="0" cx="0"/>
        </a:xfrm>
      </p:grpSpPr>
      <p:sp>
        <p:nvSpPr>
          <p:cNvPr name="Shape 58" id="58"/>
          <p:cNvSpPr/>
          <p:nvPr>
            <p:ph type="sldImg" idx="2"/>
          </p:nvPr>
        </p:nvSpPr>
        <p:spPr>
          <a:xfrm>
            <a:off y="685800" x="1143225"/>
            <a:ext cy="3429000" cx="4572225"/>
          </a:xfrm>
          <a:custGeom>
            <a:pathLst>
              <a:path extrusionOk="0" h="120000" w="120000">
                <a:moveTo>
                  <a:pt y="0" x="0"/>
                </a:moveTo>
                <a:lnTo>
                  <a:pt y="0" x="120000"/>
                </a:lnTo>
                <a:lnTo>
                  <a:pt y="120000" x="120000"/>
                </a:lnTo>
                <a:lnTo>
                  <a:pt y="120000" x="0"/>
                </a:lnTo>
                <a:close/>
              </a:path>
            </a:pathLst>
          </a:custGeom>
        </p:spPr>
      </p:sp>
      <p:sp>
        <p:nvSpPr>
          <p:cNvPr name="Shape 59" id="59"/>
          <p:cNvSpPr txBox="1"/>
          <p:nvPr>
            <p:ph type="body" idx="1"/>
          </p:nvPr>
        </p:nvSpPr>
        <p:spPr>
          <a:xfrm>
            <a:off y="4343400" x="685800"/>
            <a:ext cy="4114800" cx="5486399"/>
          </a:xfrm>
          <a:prstGeom prst="rect">
            <a:avLst/>
          </a:prstGeom>
        </p:spPr>
        <p:txBody>
          <a:bodyPr bIns="91425" tIns="91425" lIns="91425" anchor="t" anchorCtr="0" rIns="91425">
            <a:spAutoFit/>
          </a:bodyPr>
          <a:lstStyle/>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name="Shape 143" id="143"/>
        <p:cNvGrpSpPr/>
        <p:nvPr/>
      </p:nvGrpSpPr>
      <p:grpSpPr>
        <a:xfrm>
          <a:off y="0" x="0"/>
          <a:ext cy="0" cx="0"/>
          <a:chOff y="0" x="0"/>
          <a:chExt cy="0" cx="0"/>
        </a:xfrm>
      </p:grpSpPr>
      <p:sp>
        <p:nvSpPr>
          <p:cNvPr name="Shape 144" id="144"/>
          <p:cNvSpPr/>
          <p:nvPr>
            <p:ph type="sldImg" idx="2"/>
          </p:nvPr>
        </p:nvSpPr>
        <p:spPr>
          <a:xfrm>
            <a:off y="685800" x="1143225"/>
            <a:ext cy="3429000" cx="4572299"/>
          </a:xfrm>
          <a:custGeom>
            <a:pathLst>
              <a:path extrusionOk="0" h="120000" w="120000">
                <a:moveTo>
                  <a:pt y="0" x="0"/>
                </a:moveTo>
                <a:lnTo>
                  <a:pt y="0" x="120000"/>
                </a:lnTo>
                <a:lnTo>
                  <a:pt y="120000" x="120000"/>
                </a:lnTo>
                <a:lnTo>
                  <a:pt y="120000" x="0"/>
                </a:lnTo>
                <a:close/>
              </a:path>
            </a:pathLst>
          </a:custGeom>
        </p:spPr>
      </p:sp>
      <p:sp>
        <p:nvSpPr>
          <p:cNvPr name="Shape 145" id="145"/>
          <p:cNvSpPr txBox="1"/>
          <p:nvPr>
            <p:ph type="body" idx="1"/>
          </p:nvPr>
        </p:nvSpPr>
        <p:spPr>
          <a:xfrm>
            <a:off y="4343400" x="685800"/>
            <a:ext cy="4114800" cx="5486399"/>
          </a:xfrm>
          <a:prstGeom prst="rect">
            <a:avLst/>
          </a:prstGeom>
        </p:spPr>
        <p:txBody>
          <a:bodyPr bIns="91425" tIns="91425" lIns="91425" anchor="t" anchorCtr="0" rIns="91425">
            <a:spAutoFit/>
          </a:bodyPr>
          <a:lstStyle/>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name="Shape 149" id="149"/>
        <p:cNvGrpSpPr/>
        <p:nvPr/>
      </p:nvGrpSpPr>
      <p:grpSpPr>
        <a:xfrm>
          <a:off y="0" x="0"/>
          <a:ext cy="0" cx="0"/>
          <a:chOff y="0" x="0"/>
          <a:chExt cy="0" cx="0"/>
        </a:xfrm>
      </p:grpSpPr>
      <p:sp>
        <p:nvSpPr>
          <p:cNvPr name="Shape 150" id="150"/>
          <p:cNvSpPr/>
          <p:nvPr>
            <p:ph type="sldImg" idx="2"/>
          </p:nvPr>
        </p:nvSpPr>
        <p:spPr>
          <a:xfrm>
            <a:off y="685800" x="1143225"/>
            <a:ext cy="3429000" cx="4572299"/>
          </a:xfrm>
          <a:custGeom>
            <a:pathLst>
              <a:path extrusionOk="0" h="120000" w="120000">
                <a:moveTo>
                  <a:pt y="0" x="0"/>
                </a:moveTo>
                <a:lnTo>
                  <a:pt y="0" x="120000"/>
                </a:lnTo>
                <a:lnTo>
                  <a:pt y="120000" x="120000"/>
                </a:lnTo>
                <a:lnTo>
                  <a:pt y="120000" x="0"/>
                </a:lnTo>
                <a:close/>
              </a:path>
            </a:pathLst>
          </a:custGeom>
        </p:spPr>
      </p:sp>
      <p:sp>
        <p:nvSpPr>
          <p:cNvPr name="Shape 151" id="151"/>
          <p:cNvSpPr txBox="1"/>
          <p:nvPr>
            <p:ph type="body" idx="1"/>
          </p:nvPr>
        </p:nvSpPr>
        <p:spPr>
          <a:xfrm>
            <a:off y="4343400" x="685800"/>
            <a:ext cy="4114800" cx="5486399"/>
          </a:xfrm>
          <a:prstGeom prst="rect">
            <a:avLst/>
          </a:prstGeom>
        </p:spPr>
        <p:txBody>
          <a:bodyPr bIns="91425" tIns="91425" lIns="91425" anchor="t" anchorCtr="0" rIns="91425">
            <a:spAutoFit/>
          </a:bodyPr>
          <a:lstStyle/>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name="Shape 66" id="66"/>
        <p:cNvGrpSpPr/>
        <p:nvPr/>
      </p:nvGrpSpPr>
      <p:grpSpPr>
        <a:xfrm>
          <a:off y="0" x="0"/>
          <a:ext cy="0" cx="0"/>
          <a:chOff y="0" x="0"/>
          <a:chExt cy="0" cx="0"/>
        </a:xfrm>
      </p:grpSpPr>
      <p:sp>
        <p:nvSpPr>
          <p:cNvPr name="Shape 67" id="67"/>
          <p:cNvSpPr/>
          <p:nvPr>
            <p:ph type="sldImg" idx="2"/>
          </p:nvPr>
        </p:nvSpPr>
        <p:spPr>
          <a:xfrm>
            <a:off y="685800" x="1143225"/>
            <a:ext cy="3429000" cx="4572299"/>
          </a:xfrm>
          <a:custGeom>
            <a:pathLst>
              <a:path extrusionOk="0" h="120000" w="120000">
                <a:moveTo>
                  <a:pt y="0" x="0"/>
                </a:moveTo>
                <a:lnTo>
                  <a:pt y="0" x="120000"/>
                </a:lnTo>
                <a:lnTo>
                  <a:pt y="120000" x="120000"/>
                </a:lnTo>
                <a:lnTo>
                  <a:pt y="120000" x="0"/>
                </a:lnTo>
                <a:close/>
              </a:path>
            </a:pathLst>
          </a:custGeom>
        </p:spPr>
      </p:sp>
      <p:sp>
        <p:nvSpPr>
          <p:cNvPr name="Shape 68" id="68"/>
          <p:cNvSpPr txBox="1"/>
          <p:nvPr>
            <p:ph type="body" idx="1"/>
          </p:nvPr>
        </p:nvSpPr>
        <p:spPr>
          <a:xfrm>
            <a:off y="4343400" x="685800"/>
            <a:ext cy="4114800" cx="5486399"/>
          </a:xfrm>
          <a:prstGeom prst="rect">
            <a:avLst/>
          </a:prstGeom>
        </p:spPr>
        <p:txBody>
          <a:bodyPr bIns="91425" tIns="91425" lIns="91425" anchor="t" anchorCtr="0" rIns="91425">
            <a:spAutoFit/>
          </a:bodyPr>
          <a:lstStyle/>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name="Shape 79" id="79"/>
        <p:cNvGrpSpPr/>
        <p:nvPr/>
      </p:nvGrpSpPr>
      <p:grpSpPr>
        <a:xfrm>
          <a:off y="0" x="0"/>
          <a:ext cy="0" cx="0"/>
          <a:chOff y="0" x="0"/>
          <a:chExt cy="0" cx="0"/>
        </a:xfrm>
      </p:grpSpPr>
      <p:sp>
        <p:nvSpPr>
          <p:cNvPr name="Shape 80" id="80"/>
          <p:cNvSpPr/>
          <p:nvPr>
            <p:ph type="sldImg" idx="2"/>
          </p:nvPr>
        </p:nvSpPr>
        <p:spPr>
          <a:xfrm>
            <a:off y="685800" x="1143225"/>
            <a:ext cy="3429000" cx="4572299"/>
          </a:xfrm>
          <a:custGeom>
            <a:pathLst>
              <a:path extrusionOk="0" h="120000" w="120000">
                <a:moveTo>
                  <a:pt y="0" x="0"/>
                </a:moveTo>
                <a:lnTo>
                  <a:pt y="0" x="120000"/>
                </a:lnTo>
                <a:lnTo>
                  <a:pt y="120000" x="120000"/>
                </a:lnTo>
                <a:lnTo>
                  <a:pt y="120000" x="0"/>
                </a:lnTo>
                <a:close/>
              </a:path>
            </a:pathLst>
          </a:custGeom>
        </p:spPr>
      </p:sp>
      <p:sp>
        <p:nvSpPr>
          <p:cNvPr name="Shape 81" id="81"/>
          <p:cNvSpPr txBox="1"/>
          <p:nvPr>
            <p:ph type="body" idx="1"/>
          </p:nvPr>
        </p:nvSpPr>
        <p:spPr>
          <a:xfrm>
            <a:off y="4343400" x="685800"/>
            <a:ext cy="4114800" cx="5486399"/>
          </a:xfrm>
          <a:prstGeom prst="rect">
            <a:avLst/>
          </a:prstGeom>
        </p:spPr>
        <p:txBody>
          <a:bodyPr bIns="91425" tIns="91425" lIns="91425" anchor="t" anchorCtr="0" rIns="91425">
            <a:spAutoFit/>
          </a:bodyPr>
          <a:lstStyle/>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name="Shape 88" id="88"/>
        <p:cNvGrpSpPr/>
        <p:nvPr/>
      </p:nvGrpSpPr>
      <p:grpSpPr>
        <a:xfrm>
          <a:off y="0" x="0"/>
          <a:ext cy="0" cx="0"/>
          <a:chOff y="0" x="0"/>
          <a:chExt cy="0" cx="0"/>
        </a:xfrm>
      </p:grpSpPr>
      <p:sp>
        <p:nvSpPr>
          <p:cNvPr name="Shape 89" id="89"/>
          <p:cNvSpPr/>
          <p:nvPr>
            <p:ph type="sldImg" idx="2"/>
          </p:nvPr>
        </p:nvSpPr>
        <p:spPr>
          <a:xfrm>
            <a:off y="685800" x="1143225"/>
            <a:ext cy="3429000" cx="4572299"/>
          </a:xfrm>
          <a:custGeom>
            <a:pathLst>
              <a:path extrusionOk="0" h="120000" w="120000">
                <a:moveTo>
                  <a:pt y="0" x="0"/>
                </a:moveTo>
                <a:lnTo>
                  <a:pt y="0" x="120000"/>
                </a:lnTo>
                <a:lnTo>
                  <a:pt y="120000" x="120000"/>
                </a:lnTo>
                <a:lnTo>
                  <a:pt y="120000" x="0"/>
                </a:lnTo>
                <a:close/>
              </a:path>
            </a:pathLst>
          </a:custGeom>
        </p:spPr>
      </p:sp>
      <p:sp>
        <p:nvSpPr>
          <p:cNvPr name="Shape 90" id="90"/>
          <p:cNvSpPr txBox="1"/>
          <p:nvPr>
            <p:ph type="body" idx="1"/>
          </p:nvPr>
        </p:nvSpPr>
        <p:spPr>
          <a:xfrm>
            <a:off y="4343400" x="685800"/>
            <a:ext cy="4114800" cx="5486399"/>
          </a:xfrm>
          <a:prstGeom prst="rect">
            <a:avLst/>
          </a:prstGeom>
        </p:spPr>
        <p:txBody>
          <a:bodyPr bIns="91425" tIns="91425" lIns="91425" anchor="t" anchorCtr="0" rIns="91425">
            <a:spAutoFit/>
          </a:bodyPr>
          <a:lstStyle/>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name="Shape 97" id="97"/>
        <p:cNvGrpSpPr/>
        <p:nvPr/>
      </p:nvGrpSpPr>
      <p:grpSpPr>
        <a:xfrm>
          <a:off y="0" x="0"/>
          <a:ext cy="0" cx="0"/>
          <a:chOff y="0" x="0"/>
          <a:chExt cy="0" cx="0"/>
        </a:xfrm>
      </p:grpSpPr>
      <p:sp>
        <p:nvSpPr>
          <p:cNvPr name="Shape 98" id="98"/>
          <p:cNvSpPr/>
          <p:nvPr>
            <p:ph type="sldImg" idx="2"/>
          </p:nvPr>
        </p:nvSpPr>
        <p:spPr>
          <a:xfrm>
            <a:off y="685800" x="1143225"/>
            <a:ext cy="3429000" cx="4572299"/>
          </a:xfrm>
          <a:custGeom>
            <a:pathLst>
              <a:path extrusionOk="0" h="120000" w="120000">
                <a:moveTo>
                  <a:pt y="0" x="0"/>
                </a:moveTo>
                <a:lnTo>
                  <a:pt y="0" x="120000"/>
                </a:lnTo>
                <a:lnTo>
                  <a:pt y="120000" x="120000"/>
                </a:lnTo>
                <a:lnTo>
                  <a:pt y="120000" x="0"/>
                </a:lnTo>
                <a:close/>
              </a:path>
            </a:pathLst>
          </a:custGeom>
        </p:spPr>
      </p:sp>
      <p:sp>
        <p:nvSpPr>
          <p:cNvPr name="Shape 99" id="99"/>
          <p:cNvSpPr txBox="1"/>
          <p:nvPr>
            <p:ph type="body" idx="1"/>
          </p:nvPr>
        </p:nvSpPr>
        <p:spPr>
          <a:xfrm>
            <a:off y="4343400" x="685800"/>
            <a:ext cy="4114800" cx="5486399"/>
          </a:xfrm>
          <a:prstGeom prst="rect">
            <a:avLst/>
          </a:prstGeom>
        </p:spPr>
        <p:txBody>
          <a:bodyPr bIns="91425" tIns="91425" lIns="91425" anchor="t" anchorCtr="0" rIns="91425">
            <a:spAutoFit/>
          </a:bodyPr>
          <a:lstStyle/>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name="Shape 107" id="107"/>
        <p:cNvGrpSpPr/>
        <p:nvPr/>
      </p:nvGrpSpPr>
      <p:grpSpPr>
        <a:xfrm>
          <a:off y="0" x="0"/>
          <a:ext cy="0" cx="0"/>
          <a:chOff y="0" x="0"/>
          <a:chExt cy="0" cx="0"/>
        </a:xfrm>
      </p:grpSpPr>
      <p:sp>
        <p:nvSpPr>
          <p:cNvPr name="Shape 108" id="108"/>
          <p:cNvSpPr/>
          <p:nvPr>
            <p:ph type="sldImg" idx="2"/>
          </p:nvPr>
        </p:nvSpPr>
        <p:spPr>
          <a:xfrm>
            <a:off y="685800" x="1143225"/>
            <a:ext cy="3429000" cx="4572299"/>
          </a:xfrm>
          <a:custGeom>
            <a:pathLst>
              <a:path extrusionOk="0" h="120000" w="120000">
                <a:moveTo>
                  <a:pt y="0" x="0"/>
                </a:moveTo>
                <a:lnTo>
                  <a:pt y="0" x="120000"/>
                </a:lnTo>
                <a:lnTo>
                  <a:pt y="120000" x="120000"/>
                </a:lnTo>
                <a:lnTo>
                  <a:pt y="120000" x="0"/>
                </a:lnTo>
                <a:close/>
              </a:path>
            </a:pathLst>
          </a:custGeom>
        </p:spPr>
      </p:sp>
      <p:sp>
        <p:nvSpPr>
          <p:cNvPr name="Shape 109" id="109"/>
          <p:cNvSpPr txBox="1"/>
          <p:nvPr>
            <p:ph type="body" idx="1"/>
          </p:nvPr>
        </p:nvSpPr>
        <p:spPr>
          <a:xfrm>
            <a:off y="4343400" x="685800"/>
            <a:ext cy="4114800" cx="5486399"/>
          </a:xfrm>
          <a:prstGeom prst="rect">
            <a:avLst/>
          </a:prstGeom>
        </p:spPr>
        <p:txBody>
          <a:bodyPr bIns="91425" tIns="91425" lIns="91425" anchor="t" anchorCtr="0" rIns="91425">
            <a:spAutoFit/>
          </a:bodyPr>
          <a:lstStyle/>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name="Shape 113" id="113"/>
        <p:cNvGrpSpPr/>
        <p:nvPr/>
      </p:nvGrpSpPr>
      <p:grpSpPr>
        <a:xfrm>
          <a:off y="0" x="0"/>
          <a:ext cy="0" cx="0"/>
          <a:chOff y="0" x="0"/>
          <a:chExt cy="0" cx="0"/>
        </a:xfrm>
      </p:grpSpPr>
      <p:sp>
        <p:nvSpPr>
          <p:cNvPr name="Shape 114" id="114"/>
          <p:cNvSpPr/>
          <p:nvPr>
            <p:ph type="sldImg" idx="2"/>
          </p:nvPr>
        </p:nvSpPr>
        <p:spPr>
          <a:xfrm>
            <a:off y="685800" x="1143225"/>
            <a:ext cy="3429000" cx="4572299"/>
          </a:xfrm>
          <a:custGeom>
            <a:pathLst>
              <a:path extrusionOk="0" h="120000" w="120000">
                <a:moveTo>
                  <a:pt y="0" x="0"/>
                </a:moveTo>
                <a:lnTo>
                  <a:pt y="0" x="120000"/>
                </a:lnTo>
                <a:lnTo>
                  <a:pt y="120000" x="120000"/>
                </a:lnTo>
                <a:lnTo>
                  <a:pt y="120000" x="0"/>
                </a:lnTo>
                <a:close/>
              </a:path>
            </a:pathLst>
          </a:custGeom>
        </p:spPr>
      </p:sp>
      <p:sp>
        <p:nvSpPr>
          <p:cNvPr name="Shape 115" id="115"/>
          <p:cNvSpPr txBox="1"/>
          <p:nvPr>
            <p:ph type="body" idx="1"/>
          </p:nvPr>
        </p:nvSpPr>
        <p:spPr>
          <a:xfrm>
            <a:off y="4343400" x="685800"/>
            <a:ext cy="4114800" cx="5486399"/>
          </a:xfrm>
          <a:prstGeom prst="rect">
            <a:avLst/>
          </a:prstGeom>
        </p:spPr>
        <p:txBody>
          <a:bodyPr bIns="91425" tIns="91425" lIns="91425" anchor="t" anchorCtr="0" rIns="91425">
            <a:spAutoFit/>
          </a:bodyPr>
          <a:lstStyle/>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name="Shape 123" id="123"/>
        <p:cNvGrpSpPr/>
        <p:nvPr/>
      </p:nvGrpSpPr>
      <p:grpSpPr>
        <a:xfrm>
          <a:off y="0" x="0"/>
          <a:ext cy="0" cx="0"/>
          <a:chOff y="0" x="0"/>
          <a:chExt cy="0" cx="0"/>
        </a:xfrm>
      </p:grpSpPr>
      <p:sp>
        <p:nvSpPr>
          <p:cNvPr name="Shape 124" id="124"/>
          <p:cNvSpPr/>
          <p:nvPr>
            <p:ph type="sldImg" idx="2"/>
          </p:nvPr>
        </p:nvSpPr>
        <p:spPr>
          <a:xfrm>
            <a:off y="685800" x="1143225"/>
            <a:ext cy="3429000" cx="4572299"/>
          </a:xfrm>
          <a:custGeom>
            <a:pathLst>
              <a:path extrusionOk="0" h="120000" w="120000">
                <a:moveTo>
                  <a:pt y="0" x="0"/>
                </a:moveTo>
                <a:lnTo>
                  <a:pt y="0" x="120000"/>
                </a:lnTo>
                <a:lnTo>
                  <a:pt y="120000" x="120000"/>
                </a:lnTo>
                <a:lnTo>
                  <a:pt y="120000" x="0"/>
                </a:lnTo>
                <a:close/>
              </a:path>
            </a:pathLst>
          </a:custGeom>
        </p:spPr>
      </p:sp>
      <p:sp>
        <p:nvSpPr>
          <p:cNvPr name="Shape 125" id="125"/>
          <p:cNvSpPr txBox="1"/>
          <p:nvPr>
            <p:ph type="body" idx="1"/>
          </p:nvPr>
        </p:nvSpPr>
        <p:spPr>
          <a:xfrm>
            <a:off y="4343400" x="685800"/>
            <a:ext cy="4114800" cx="5486399"/>
          </a:xfrm>
          <a:prstGeom prst="rect">
            <a:avLst/>
          </a:prstGeom>
        </p:spPr>
        <p:txBody>
          <a:bodyPr bIns="91425" tIns="91425" lIns="91425" anchor="t" anchorCtr="0" rIns="91425">
            <a:spAutoFit/>
          </a:bodyPr>
          <a:lstStyle/>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name="Shape 134" id="134"/>
        <p:cNvGrpSpPr/>
        <p:nvPr/>
      </p:nvGrpSpPr>
      <p:grpSpPr>
        <a:xfrm>
          <a:off y="0" x="0"/>
          <a:ext cy="0" cx="0"/>
          <a:chOff y="0" x="0"/>
          <a:chExt cy="0" cx="0"/>
        </a:xfrm>
      </p:grpSpPr>
      <p:sp>
        <p:nvSpPr>
          <p:cNvPr name="Shape 135" id="135"/>
          <p:cNvSpPr/>
          <p:nvPr>
            <p:ph type="sldImg" idx="2"/>
          </p:nvPr>
        </p:nvSpPr>
        <p:spPr>
          <a:xfrm>
            <a:off y="685800" x="1143225"/>
            <a:ext cy="3429000" cx="4572299"/>
          </a:xfrm>
          <a:custGeom>
            <a:pathLst>
              <a:path extrusionOk="0" h="120000" w="120000">
                <a:moveTo>
                  <a:pt y="0" x="0"/>
                </a:moveTo>
                <a:lnTo>
                  <a:pt y="0" x="120000"/>
                </a:lnTo>
                <a:lnTo>
                  <a:pt y="120000" x="120000"/>
                </a:lnTo>
                <a:lnTo>
                  <a:pt y="120000" x="0"/>
                </a:lnTo>
                <a:close/>
              </a:path>
            </a:pathLst>
          </a:custGeom>
        </p:spPr>
      </p:sp>
      <p:sp>
        <p:nvSpPr>
          <p:cNvPr name="Shape 136" id="136"/>
          <p:cNvSpPr txBox="1"/>
          <p:nvPr>
            <p:ph type="body" idx="1"/>
          </p:nvPr>
        </p:nvSpPr>
        <p:spPr>
          <a:xfrm>
            <a:off y="4343400" x="685800"/>
            <a:ext cy="4114800" cx="5486399"/>
          </a:xfrm>
          <a:prstGeom prst="rect">
            <a:avLst/>
          </a:prstGeom>
        </p:spPr>
        <p:txBody>
          <a:bodyPr bIns="91425" tIns="91425" lIns="91425" anchor="t" anchorCtr="0" rIns="91425">
            <a:spAutoFit/>
          </a:bodyPr>
          <a:lstStyle/>
          <a:p/>
        </p:txBody>
      </p:sp>
    </p:spTree>
  </p:cSld>
  <p:clrMapOvr>
    <a:masterClrMapping/>
  </p:clrMapOvr>
</p:notes>
</file>

<file path=ppt/slideLayouts/_rels/slideLayout1.xml.rels><?xml version="1.0" encoding="UTF-8" standalone="yes"?><Relationships xmlns="http://schemas.openxmlformats.org/package/2006/relationships"><Relationship Type="http://schemas.openxmlformats.org/officeDocument/2006/relationships/slideMaster" Id="rId1" Target="../slideMasters/slideMaster1.xml"/></Relationships>
</file>

<file path=ppt/slideLayouts/_rels/slideLayout10.xml.rels><?xml version="1.0" encoding="UTF-8" standalone="yes"?><Relationships xmlns="http://schemas.openxmlformats.org/package/2006/relationships"><Relationship Type="http://schemas.openxmlformats.org/officeDocument/2006/relationships/slideMaster" Id="rId1" Target="../slideMasters/slideMaster2.xml"/></Relationships>
</file>

<file path=ppt/slideLayouts/_rels/slideLayout11.xml.rels><?xml version="1.0" encoding="UTF-8" standalone="yes"?><Relationships xmlns="http://schemas.openxmlformats.org/package/2006/relationships"><Relationship Type="http://schemas.openxmlformats.org/officeDocument/2006/relationships/slideMaster" Id="rId1" Target="../slideMasters/slideMaster2.xml"/></Relationships>
</file>

<file path=ppt/slideLayouts/_rels/slideLayout12.xml.rels><?xml version="1.0" encoding="UTF-8" standalone="yes"?><Relationships xmlns="http://schemas.openxmlformats.org/package/2006/relationships"><Relationship Type="http://schemas.openxmlformats.org/officeDocument/2006/relationships/slideMaster" Id="rId1" Target="../slideMasters/slideMaster2.xml"/></Relationships>
</file>

<file path=ppt/slideLayouts/_rels/slideLayout2.xml.rels><?xml version="1.0" encoding="UTF-8" standalone="yes"?><Relationships xmlns="http://schemas.openxmlformats.org/package/2006/relationships"><Relationship Type="http://schemas.openxmlformats.org/officeDocument/2006/relationships/slideMaster" Id="rId1" Target="../slideMasters/slideMaster1.xml"/></Relationships>
</file>

<file path=ppt/slideLayouts/_rels/slideLayout3.xml.rels><?xml version="1.0" encoding="UTF-8" standalone="yes"?><Relationships xmlns="http://schemas.openxmlformats.org/package/2006/relationships"><Relationship Type="http://schemas.openxmlformats.org/officeDocument/2006/relationships/slideMaster" Id="rId1" Target="../slideMasters/slideMaster1.xml"/></Relationships>
</file>

<file path=ppt/slideLayouts/_rels/slideLayout4.xml.rels><?xml version="1.0" encoding="UTF-8" standalone="yes"?><Relationships xmlns="http://schemas.openxmlformats.org/package/2006/relationships"><Relationship Type="http://schemas.openxmlformats.org/officeDocument/2006/relationships/slideMaster" Id="rId1" Target="../slideMasters/slideMaster1.xml"/></Relationships>
</file>

<file path=ppt/slideLayouts/_rels/slideLayout5.xml.rels><?xml version="1.0" encoding="UTF-8" standalone="yes"?><Relationships xmlns="http://schemas.openxmlformats.org/package/2006/relationships"><Relationship Type="http://schemas.openxmlformats.org/officeDocument/2006/relationships/slideMaster" Id="rId1" Target="../slideMasters/slideMaster1.xml"/></Relationships>
</file>

<file path=ppt/slideLayouts/_rels/slideLayout6.xml.rels><?xml version="1.0" encoding="UTF-8" standalone="yes"?><Relationships xmlns="http://schemas.openxmlformats.org/package/2006/relationships"><Relationship Type="http://schemas.openxmlformats.org/officeDocument/2006/relationships/slideMaster" Id="rId1" Target="../slideMasters/slideMaster1.xml"/></Relationships>
</file>

<file path=ppt/slideLayouts/_rels/slideLayout7.xml.rels><?xml version="1.0" encoding="UTF-8" standalone="yes"?><Relationships xmlns="http://schemas.openxmlformats.org/package/2006/relationships"><Relationship Type="http://schemas.openxmlformats.org/officeDocument/2006/relationships/slideMaster" Id="rId1" Target="../slideMasters/slideMaster2.xml"/></Relationships>
</file>

<file path=ppt/slideLayouts/_rels/slideLayout8.xml.rels><?xml version="1.0" encoding="UTF-8" standalone="yes"?><Relationships xmlns="http://schemas.openxmlformats.org/package/2006/relationships"><Relationship Type="http://schemas.openxmlformats.org/officeDocument/2006/relationships/slideMaster" Id="rId1" Target="../slideMasters/slideMaster2.xml"/></Relationships>
</file>

<file path=ppt/slideLayouts/_rels/slideLayout9.xml.rels><?xml version="1.0" encoding="UTF-8" standalone="yes"?><Relationships xmlns="http://schemas.openxmlformats.org/package/2006/relationships"><Relationship Type="http://schemas.openxmlformats.org/officeDocument/2006/relationships/slideMaster" Id="rId1" Target="../slideMasters/slideMaster2.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matchingName="title" type="title">
  <p:cSld name="title">
    <p:spTree>
      <p:nvGrpSpPr>
        <p:cNvPr name="Shape 7" id="7"/>
        <p:cNvGrpSpPr/>
        <p:nvPr/>
      </p:nvGrpSpPr>
      <p:grpSpPr>
        <a:xfrm>
          <a:off y="0" x="0"/>
          <a:ext cy="0" cx="0"/>
          <a:chOff y="0" x="0"/>
          <a:chExt cy="0" cx="0"/>
        </a:xfrm>
      </p:grpSpPr>
      <p:sp>
        <p:nvSpPr>
          <p:cNvPr name="Shape 8" id="8"/>
          <p:cNvSpPr txBox="1"/>
          <p:nvPr>
            <p:ph type="subTitle" idx="1"/>
          </p:nvPr>
        </p:nvSpPr>
        <p:spPr>
          <a:xfrm>
            <a:off y="3786737" x="685800"/>
            <a:ext cy="1046400" cx="7772400"/>
          </a:xfrm>
          <a:prstGeom prst="rect">
            <a:avLst/>
          </a:prstGeom>
          <a:noFill/>
          <a:ln>
            <a:noFill/>
          </a:ln>
        </p:spPr>
        <p:txBody>
          <a:bodyPr bIns="91425" tIns="91425" lIns="91425" anchor="t" anchorCtr="0" rIns="91425"/>
          <a:lstStyle>
            <a:lvl1pPr indent="190500" algn="ctr" marL="0" rtl="0">
              <a:lnSpc>
                <a:spcPct val="100000"/>
              </a:lnSpc>
              <a:spcBef>
                <a:spcPts val="0"/>
              </a:spcBef>
              <a:spcAft>
                <a:spcPts val="0"/>
              </a:spcAft>
              <a:buClr>
                <a:schemeClr val="dk2"/>
              </a:buClr>
              <a:buSzPct val="100000"/>
              <a:buFont typeface="Arial"/>
              <a:buNone/>
              <a:defRPr i="0" baseline="0" strike="noStrike" sz="3000" b="0" cap="none" u="none">
                <a:solidFill>
                  <a:schemeClr val="dk2"/>
                </a:solidFill>
                <a:latin typeface="Arial"/>
                <a:ea typeface="Arial"/>
                <a:cs typeface="Arial"/>
                <a:sym typeface="Arial"/>
              </a:defRPr>
            </a:lvl1pPr>
            <a:lvl2pPr indent="190500" algn="ctr" marL="0" rtl="0">
              <a:lnSpc>
                <a:spcPct val="100000"/>
              </a:lnSpc>
              <a:spcBef>
                <a:spcPts val="0"/>
              </a:spcBef>
              <a:spcAft>
                <a:spcPts val="0"/>
              </a:spcAft>
              <a:buClr>
                <a:schemeClr val="dk2"/>
              </a:buClr>
              <a:buSzPct val="100000"/>
              <a:buFont typeface="Arial"/>
              <a:buNone/>
              <a:defRPr i="0" baseline="0" strike="noStrike" sz="3000" b="0" cap="none" u="none">
                <a:solidFill>
                  <a:schemeClr val="dk2"/>
                </a:solidFill>
                <a:latin typeface="Arial"/>
                <a:ea typeface="Arial"/>
                <a:cs typeface="Arial"/>
                <a:sym typeface="Arial"/>
              </a:defRPr>
            </a:lvl2pPr>
            <a:lvl3pPr indent="190500" algn="ctr" marL="0" rtl="0">
              <a:lnSpc>
                <a:spcPct val="100000"/>
              </a:lnSpc>
              <a:spcBef>
                <a:spcPts val="0"/>
              </a:spcBef>
              <a:spcAft>
                <a:spcPts val="0"/>
              </a:spcAft>
              <a:buClr>
                <a:schemeClr val="dk2"/>
              </a:buClr>
              <a:buSzPct val="100000"/>
              <a:buFont typeface="Arial"/>
              <a:buNone/>
              <a:defRPr i="0" baseline="0" strike="noStrike" sz="3000" b="0" cap="none" u="none">
                <a:solidFill>
                  <a:schemeClr val="dk2"/>
                </a:solidFill>
                <a:latin typeface="Arial"/>
                <a:ea typeface="Arial"/>
                <a:cs typeface="Arial"/>
                <a:sym typeface="Arial"/>
              </a:defRPr>
            </a:lvl3pPr>
            <a:lvl4pPr indent="190500" algn="ctr" marL="0" rtl="0">
              <a:lnSpc>
                <a:spcPct val="100000"/>
              </a:lnSpc>
              <a:spcBef>
                <a:spcPts val="0"/>
              </a:spcBef>
              <a:spcAft>
                <a:spcPts val="0"/>
              </a:spcAft>
              <a:buClr>
                <a:schemeClr val="dk2"/>
              </a:buClr>
              <a:buSzPct val="100000"/>
              <a:buFont typeface="Arial"/>
              <a:buNone/>
              <a:defRPr i="0" baseline="0" strike="noStrike" sz="3000" b="0" cap="none" u="none">
                <a:solidFill>
                  <a:schemeClr val="dk2"/>
                </a:solidFill>
                <a:latin typeface="Arial"/>
                <a:ea typeface="Arial"/>
                <a:cs typeface="Arial"/>
                <a:sym typeface="Arial"/>
              </a:defRPr>
            </a:lvl4pPr>
            <a:lvl5pPr indent="190500" algn="ctr" marL="0" rtl="0">
              <a:lnSpc>
                <a:spcPct val="100000"/>
              </a:lnSpc>
              <a:spcBef>
                <a:spcPts val="0"/>
              </a:spcBef>
              <a:spcAft>
                <a:spcPts val="0"/>
              </a:spcAft>
              <a:buClr>
                <a:schemeClr val="dk2"/>
              </a:buClr>
              <a:buSzPct val="100000"/>
              <a:buFont typeface="Arial"/>
              <a:buNone/>
              <a:defRPr i="0" baseline="0" strike="noStrike" sz="3000" b="0" cap="none" u="none">
                <a:solidFill>
                  <a:schemeClr val="dk2"/>
                </a:solidFill>
                <a:latin typeface="Arial"/>
                <a:ea typeface="Arial"/>
                <a:cs typeface="Arial"/>
                <a:sym typeface="Arial"/>
              </a:defRPr>
            </a:lvl5pPr>
            <a:lvl6pPr indent="190500" algn="ctr" marL="0" rtl="0">
              <a:lnSpc>
                <a:spcPct val="100000"/>
              </a:lnSpc>
              <a:spcBef>
                <a:spcPts val="0"/>
              </a:spcBef>
              <a:spcAft>
                <a:spcPts val="0"/>
              </a:spcAft>
              <a:buClr>
                <a:schemeClr val="dk2"/>
              </a:buClr>
              <a:buSzPct val="100000"/>
              <a:buFont typeface="Arial"/>
              <a:buNone/>
              <a:defRPr i="0" baseline="0" strike="noStrike" sz="3000" b="0" cap="none" u="none">
                <a:solidFill>
                  <a:schemeClr val="dk2"/>
                </a:solidFill>
                <a:latin typeface="Arial"/>
                <a:ea typeface="Arial"/>
                <a:cs typeface="Arial"/>
                <a:sym typeface="Arial"/>
              </a:defRPr>
            </a:lvl6pPr>
            <a:lvl7pPr indent="190500" algn="ctr" marL="0" rtl="0">
              <a:lnSpc>
                <a:spcPct val="100000"/>
              </a:lnSpc>
              <a:spcBef>
                <a:spcPts val="0"/>
              </a:spcBef>
              <a:spcAft>
                <a:spcPts val="0"/>
              </a:spcAft>
              <a:buClr>
                <a:schemeClr val="dk2"/>
              </a:buClr>
              <a:buSzPct val="100000"/>
              <a:buFont typeface="Arial"/>
              <a:buNone/>
              <a:defRPr i="0" baseline="0" strike="noStrike" sz="3000" b="0" cap="none" u="none">
                <a:solidFill>
                  <a:schemeClr val="dk2"/>
                </a:solidFill>
                <a:latin typeface="Arial"/>
                <a:ea typeface="Arial"/>
                <a:cs typeface="Arial"/>
                <a:sym typeface="Arial"/>
              </a:defRPr>
            </a:lvl7pPr>
            <a:lvl8pPr indent="190500" algn="ctr" marL="0" rtl="0">
              <a:lnSpc>
                <a:spcPct val="100000"/>
              </a:lnSpc>
              <a:spcBef>
                <a:spcPts val="0"/>
              </a:spcBef>
              <a:spcAft>
                <a:spcPts val="0"/>
              </a:spcAft>
              <a:buClr>
                <a:schemeClr val="dk2"/>
              </a:buClr>
              <a:buSzPct val="100000"/>
              <a:buFont typeface="Arial"/>
              <a:buNone/>
              <a:defRPr i="0" baseline="0" strike="noStrike" sz="3000" b="0" cap="none" u="none">
                <a:solidFill>
                  <a:schemeClr val="dk2"/>
                </a:solidFill>
                <a:latin typeface="Arial"/>
                <a:ea typeface="Arial"/>
                <a:cs typeface="Arial"/>
                <a:sym typeface="Arial"/>
              </a:defRPr>
            </a:lvl8pPr>
            <a:lvl9pPr indent="190500" algn="ctr" marL="0" rtl="0">
              <a:lnSpc>
                <a:spcPct val="100000"/>
              </a:lnSpc>
              <a:spcBef>
                <a:spcPts val="0"/>
              </a:spcBef>
              <a:spcAft>
                <a:spcPts val="0"/>
              </a:spcAft>
              <a:buClr>
                <a:schemeClr val="dk2"/>
              </a:buClr>
              <a:buSzPct val="100000"/>
              <a:buFont typeface="Arial"/>
              <a:buNone/>
              <a:defRPr i="0" baseline="0" strike="noStrike" sz="3000" b="0" cap="none" u="none">
                <a:solidFill>
                  <a:schemeClr val="dk2"/>
                </a:solidFill>
                <a:latin typeface="Arial"/>
                <a:ea typeface="Arial"/>
                <a:cs typeface="Arial"/>
                <a:sym typeface="Arial"/>
              </a:defRPr>
            </a:lvl9pPr>
          </a:lstStyle>
          <a:p/>
        </p:txBody>
      </p:sp>
      <p:sp>
        <p:nvSpPr>
          <p:cNvPr name="Shape 9" id="9"/>
          <p:cNvSpPr txBox="1"/>
          <p:nvPr>
            <p:ph type="ctrTitle"/>
          </p:nvPr>
        </p:nvSpPr>
        <p:spPr>
          <a:xfrm>
            <a:off y="2111123" x="685800"/>
            <a:ext cy="1546500" cx="7772400"/>
          </a:xfrm>
          <a:prstGeom prst="rect">
            <a:avLst/>
          </a:prstGeom>
          <a:noFill/>
          <a:ln>
            <a:noFill/>
          </a:ln>
        </p:spPr>
        <p:txBody>
          <a:bodyPr bIns="91425" tIns="91425" lIns="91425" anchor="b" anchorCtr="0" rIns="91425"/>
          <a:lstStyle>
            <a:lvl1pPr indent="304800" algn="ctr" marL="0" rtl="0">
              <a:spcBef>
                <a:spcPts val="0"/>
              </a:spcBef>
              <a:buClr>
                <a:schemeClr val="dk1"/>
              </a:buClr>
              <a:buSzPct val="100000"/>
              <a:buFont typeface="Arial"/>
              <a:buNone/>
              <a:defRPr i="0" baseline="0" strike="noStrike" sz="4800" b="1" cap="none" u="none">
                <a:solidFill>
                  <a:schemeClr val="dk1"/>
                </a:solidFill>
                <a:latin typeface="Arial"/>
                <a:ea typeface="Arial"/>
                <a:cs typeface="Arial"/>
                <a:sym typeface="Arial"/>
              </a:defRPr>
            </a:lvl1pPr>
            <a:lvl2pPr indent="304800" algn="ctr" marL="0" rtl="0">
              <a:spcBef>
                <a:spcPts val="0"/>
              </a:spcBef>
              <a:buClr>
                <a:schemeClr val="dk1"/>
              </a:buClr>
              <a:buSzPct val="100000"/>
              <a:buFont typeface="Arial"/>
              <a:buNone/>
              <a:defRPr i="0" baseline="0" strike="noStrike" sz="4800" b="1" cap="none" u="none">
                <a:solidFill>
                  <a:schemeClr val="dk1"/>
                </a:solidFill>
                <a:latin typeface="Arial"/>
                <a:ea typeface="Arial"/>
                <a:cs typeface="Arial"/>
                <a:sym typeface="Arial"/>
              </a:defRPr>
            </a:lvl2pPr>
            <a:lvl3pPr indent="304800" algn="ctr" marL="0" rtl="0">
              <a:spcBef>
                <a:spcPts val="0"/>
              </a:spcBef>
              <a:buClr>
                <a:schemeClr val="dk1"/>
              </a:buClr>
              <a:buSzPct val="100000"/>
              <a:buFont typeface="Arial"/>
              <a:buNone/>
              <a:defRPr i="0" baseline="0" strike="noStrike" sz="4800" b="1" cap="none" u="none">
                <a:solidFill>
                  <a:schemeClr val="dk1"/>
                </a:solidFill>
                <a:latin typeface="Arial"/>
                <a:ea typeface="Arial"/>
                <a:cs typeface="Arial"/>
                <a:sym typeface="Arial"/>
              </a:defRPr>
            </a:lvl3pPr>
            <a:lvl4pPr indent="304800" algn="ctr" marL="0" rtl="0">
              <a:spcBef>
                <a:spcPts val="0"/>
              </a:spcBef>
              <a:buClr>
                <a:schemeClr val="dk1"/>
              </a:buClr>
              <a:buSzPct val="100000"/>
              <a:buFont typeface="Arial"/>
              <a:buNone/>
              <a:defRPr i="0" baseline="0" strike="noStrike" sz="4800" b="1" cap="none" u="none">
                <a:solidFill>
                  <a:schemeClr val="dk1"/>
                </a:solidFill>
                <a:latin typeface="Arial"/>
                <a:ea typeface="Arial"/>
                <a:cs typeface="Arial"/>
                <a:sym typeface="Arial"/>
              </a:defRPr>
            </a:lvl4pPr>
            <a:lvl5pPr indent="304800" algn="ctr" marL="0" rtl="0">
              <a:spcBef>
                <a:spcPts val="0"/>
              </a:spcBef>
              <a:buClr>
                <a:schemeClr val="dk1"/>
              </a:buClr>
              <a:buSzPct val="100000"/>
              <a:buFont typeface="Arial"/>
              <a:buNone/>
              <a:defRPr i="0" baseline="0" strike="noStrike" sz="4800" b="1" cap="none" u="none">
                <a:solidFill>
                  <a:schemeClr val="dk1"/>
                </a:solidFill>
                <a:latin typeface="Arial"/>
                <a:ea typeface="Arial"/>
                <a:cs typeface="Arial"/>
                <a:sym typeface="Arial"/>
              </a:defRPr>
            </a:lvl5pPr>
            <a:lvl6pPr indent="304800" algn="ctr" marL="0" rtl="0">
              <a:spcBef>
                <a:spcPts val="0"/>
              </a:spcBef>
              <a:buClr>
                <a:schemeClr val="dk1"/>
              </a:buClr>
              <a:buSzPct val="100000"/>
              <a:buFont typeface="Arial"/>
              <a:buNone/>
              <a:defRPr i="0" baseline="0" strike="noStrike" sz="4800" b="1" cap="none" u="none">
                <a:solidFill>
                  <a:schemeClr val="dk1"/>
                </a:solidFill>
                <a:latin typeface="Arial"/>
                <a:ea typeface="Arial"/>
                <a:cs typeface="Arial"/>
                <a:sym typeface="Arial"/>
              </a:defRPr>
            </a:lvl6pPr>
            <a:lvl7pPr indent="304800" algn="ctr" marL="0" rtl="0">
              <a:spcBef>
                <a:spcPts val="0"/>
              </a:spcBef>
              <a:buClr>
                <a:schemeClr val="dk1"/>
              </a:buClr>
              <a:buSzPct val="100000"/>
              <a:buFont typeface="Arial"/>
              <a:buNone/>
              <a:defRPr i="0" baseline="0" strike="noStrike" sz="4800" b="1" cap="none" u="none">
                <a:solidFill>
                  <a:schemeClr val="dk1"/>
                </a:solidFill>
                <a:latin typeface="Arial"/>
                <a:ea typeface="Arial"/>
                <a:cs typeface="Arial"/>
                <a:sym typeface="Arial"/>
              </a:defRPr>
            </a:lvl7pPr>
            <a:lvl8pPr indent="304800" algn="ctr" marL="0" rtl="0">
              <a:spcBef>
                <a:spcPts val="0"/>
              </a:spcBef>
              <a:buClr>
                <a:schemeClr val="dk1"/>
              </a:buClr>
              <a:buSzPct val="100000"/>
              <a:buFont typeface="Arial"/>
              <a:buNone/>
              <a:defRPr i="0" baseline="0" strike="noStrike" sz="4800" b="1" cap="none" u="none">
                <a:solidFill>
                  <a:schemeClr val="dk1"/>
                </a:solidFill>
                <a:latin typeface="Arial"/>
                <a:ea typeface="Arial"/>
                <a:cs typeface="Arial"/>
                <a:sym typeface="Arial"/>
              </a:defRPr>
            </a:lvl8pPr>
            <a:lvl9pPr indent="304800" algn="ctr" marL="0" rtl="0">
              <a:spcBef>
                <a:spcPts val="0"/>
              </a:spcBef>
              <a:buClr>
                <a:schemeClr val="dk1"/>
              </a:buClr>
              <a:buSzPct val="100000"/>
              <a:buFont typeface="Arial"/>
              <a:buNone/>
              <a:defRPr i="0" baseline="0" strike="noStrike" sz="4800" b="1" cap="none" u="none">
                <a:solidFill>
                  <a:schemeClr val="dk1"/>
                </a:solidFill>
                <a:latin typeface="Arial"/>
                <a:ea typeface="Arial"/>
                <a:cs typeface="Arial"/>
                <a:sym typeface="Arial"/>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matchingName="titleOnly" type="titleOnly">
  <p:cSld name="titleOnly">
    <p:spTree>
      <p:nvGrpSpPr>
        <p:cNvPr name="Shape 35" id="35"/>
        <p:cNvGrpSpPr/>
        <p:nvPr/>
      </p:nvGrpSpPr>
      <p:grpSpPr>
        <a:xfrm>
          <a:off y="0" x="0"/>
          <a:ext cy="0" cx="0"/>
          <a:chOff y="0" x="0"/>
          <a:chExt cy="0" cx="0"/>
        </a:xfrm>
      </p:grpSpPr>
      <p:sp>
        <p:nvSpPr>
          <p:cNvPr name="Shape 36" id="36"/>
          <p:cNvSpPr txBox="1"/>
          <p:nvPr>
            <p:ph type="title"/>
          </p:nvPr>
        </p:nvSpPr>
        <p:spPr>
          <a:xfrm>
            <a:off y="274637" x="457200"/>
            <a:ext cy="1143000" cx="8229600"/>
          </a:xfrm>
          <a:prstGeom prst="rect">
            <a:avLst/>
          </a:prstGeom>
          <a:noFill/>
          <a:ln>
            <a:noFill/>
          </a:ln>
        </p:spPr>
        <p:txBody>
          <a:bodyPr bIns="91425" tIns="91425" lIns="91425" anchor="b" anchorCtr="0" rIns="91425"/>
          <a:lstStyle>
            <a:lvl1pPr algn="l" rtl="0">
              <a:spcBef>
                <a:spcPts val="0"/>
              </a:spcBef>
              <a:buSzPct val="100000"/>
              <a:buFont typeface="Arial"/>
              <a:buNone/>
              <a:defRPr sz="3600" b="1">
                <a:solidFill>
                  <a:schemeClr val="dk1"/>
                </a:solidFill>
                <a:latin typeface="Arial"/>
                <a:ea typeface="Arial"/>
                <a:cs typeface="Arial"/>
                <a:sym typeface="Arial"/>
              </a:defRPr>
            </a:lvl1pPr>
            <a:lvl2pPr algn="l" rtl="0">
              <a:spcBef>
                <a:spcPts val="0"/>
              </a:spcBef>
              <a:buSzPct val="100000"/>
              <a:buFont typeface="Arial"/>
              <a:buNone/>
              <a:defRPr sz="3600" b="1">
                <a:solidFill>
                  <a:schemeClr val="dk1"/>
                </a:solidFill>
                <a:latin typeface="Arial"/>
                <a:ea typeface="Arial"/>
                <a:cs typeface="Arial"/>
                <a:sym typeface="Arial"/>
              </a:defRPr>
            </a:lvl2pPr>
            <a:lvl3pPr algn="l" rtl="0">
              <a:spcBef>
                <a:spcPts val="0"/>
              </a:spcBef>
              <a:buSzPct val="100000"/>
              <a:buFont typeface="Arial"/>
              <a:buNone/>
              <a:defRPr sz="3600" b="1">
                <a:solidFill>
                  <a:schemeClr val="dk1"/>
                </a:solidFill>
                <a:latin typeface="Arial"/>
                <a:ea typeface="Arial"/>
                <a:cs typeface="Arial"/>
                <a:sym typeface="Arial"/>
              </a:defRPr>
            </a:lvl3pPr>
            <a:lvl4pPr algn="l" rtl="0">
              <a:spcBef>
                <a:spcPts val="0"/>
              </a:spcBef>
              <a:buSzPct val="100000"/>
              <a:buFont typeface="Arial"/>
              <a:buNone/>
              <a:defRPr sz="3600" b="1">
                <a:solidFill>
                  <a:schemeClr val="dk1"/>
                </a:solidFill>
                <a:latin typeface="Arial"/>
                <a:ea typeface="Arial"/>
                <a:cs typeface="Arial"/>
                <a:sym typeface="Arial"/>
              </a:defRPr>
            </a:lvl4pPr>
            <a:lvl5pPr algn="l" rtl="0">
              <a:spcBef>
                <a:spcPts val="0"/>
              </a:spcBef>
              <a:buSzPct val="100000"/>
              <a:buFont typeface="Arial"/>
              <a:buNone/>
              <a:defRPr sz="3600" b="1">
                <a:solidFill>
                  <a:schemeClr val="dk1"/>
                </a:solidFill>
                <a:latin typeface="Arial"/>
                <a:ea typeface="Arial"/>
                <a:cs typeface="Arial"/>
                <a:sym typeface="Arial"/>
              </a:defRPr>
            </a:lvl5pPr>
            <a:lvl6pPr algn="l" rtl="0">
              <a:spcBef>
                <a:spcPts val="0"/>
              </a:spcBef>
              <a:buSzPct val="100000"/>
              <a:buFont typeface="Arial"/>
              <a:buNone/>
              <a:defRPr sz="3600" b="1">
                <a:solidFill>
                  <a:schemeClr val="dk1"/>
                </a:solidFill>
                <a:latin typeface="Arial"/>
                <a:ea typeface="Arial"/>
                <a:cs typeface="Arial"/>
                <a:sym typeface="Arial"/>
              </a:defRPr>
            </a:lvl6pPr>
            <a:lvl7pPr algn="l" rtl="0">
              <a:spcBef>
                <a:spcPts val="0"/>
              </a:spcBef>
              <a:buSzPct val="100000"/>
              <a:buFont typeface="Arial"/>
              <a:buNone/>
              <a:defRPr sz="3600" b="1">
                <a:solidFill>
                  <a:schemeClr val="dk1"/>
                </a:solidFill>
                <a:latin typeface="Arial"/>
                <a:ea typeface="Arial"/>
                <a:cs typeface="Arial"/>
                <a:sym typeface="Arial"/>
              </a:defRPr>
            </a:lvl7pPr>
            <a:lvl8pPr algn="l" rtl="0">
              <a:spcBef>
                <a:spcPts val="0"/>
              </a:spcBef>
              <a:buSzPct val="100000"/>
              <a:buFont typeface="Arial"/>
              <a:buNone/>
              <a:defRPr sz="3600" b="1">
                <a:solidFill>
                  <a:schemeClr val="dk1"/>
                </a:solidFill>
                <a:latin typeface="Arial"/>
                <a:ea typeface="Arial"/>
                <a:cs typeface="Arial"/>
                <a:sym typeface="Arial"/>
              </a:defRPr>
            </a:lvl8pPr>
            <a:lvl9pPr algn="l" rtl="0">
              <a:spcBef>
                <a:spcPts val="0"/>
              </a:spcBef>
              <a:buSzPct val="100000"/>
              <a:buFont typeface="Arial"/>
              <a:buNone/>
              <a:defRPr sz="3600" b="1">
                <a:solidFill>
                  <a:schemeClr val="dk1"/>
                </a:solidFill>
                <a:latin typeface="Arial"/>
                <a:ea typeface="Arial"/>
                <a:cs typeface="Arial"/>
                <a:sym typeface="Arial"/>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matchingName="CAPTION_ONLY">
  <p:cSld name="CAPTION_ONLY">
    <p:spTree>
      <p:nvGrpSpPr>
        <p:cNvPr name="Shape 37" id="37"/>
        <p:cNvGrpSpPr/>
        <p:nvPr/>
      </p:nvGrpSpPr>
      <p:grpSpPr>
        <a:xfrm>
          <a:off y="0" x="0"/>
          <a:ext cy="0" cx="0"/>
          <a:chOff y="0" x="0"/>
          <a:chExt cy="0" cx="0"/>
        </a:xfrm>
      </p:grpSpPr>
      <p:sp>
        <p:nvSpPr>
          <p:cNvPr name="Shape 38" id="38"/>
          <p:cNvSpPr txBox="1"/>
          <p:nvPr>
            <p:ph type="body" idx="1"/>
          </p:nvPr>
        </p:nvSpPr>
        <p:spPr>
          <a:xfrm>
            <a:off y="5875078" x="457200"/>
            <a:ext cy="692693" cx="8229600"/>
          </a:xfrm>
          <a:prstGeom prst="rect">
            <a:avLst/>
          </a:prstGeom>
          <a:noFill/>
          <a:ln>
            <a:noFill/>
          </a:ln>
        </p:spPr>
        <p:txBody>
          <a:bodyPr bIns="91425" tIns="91425" lIns="91425" anchor="t" anchorCtr="0" rIns="91425"/>
          <a:lstStyle>
            <a:lvl1pPr indent="-285750" algn="ctr" marL="285750" rtl="0">
              <a:lnSpc>
                <a:spcPct val="100000"/>
              </a:lnSpc>
              <a:spcBef>
                <a:spcPts val="360"/>
              </a:spcBef>
              <a:spcAft>
                <a:spcPts val="0"/>
              </a:spcAft>
              <a:buClr>
                <a:schemeClr val="dk1"/>
              </a:buClr>
              <a:buSzPct val="166666"/>
              <a:buFont typeface="Arial"/>
              <a:buChar char="•"/>
              <a:defRPr sz="1800">
                <a:solidFill>
                  <a:schemeClr val="dk1"/>
                </a:solidFill>
              </a:defRPr>
            </a:lvl1pPr>
            <a:lvl2pPr indent="-285750" algn="ctr" marL="285750" rtl="0">
              <a:lnSpc>
                <a:spcPct val="100000"/>
              </a:lnSpc>
              <a:spcBef>
                <a:spcPts val="360"/>
              </a:spcBef>
              <a:spcAft>
                <a:spcPts val="0"/>
              </a:spcAft>
              <a:buClr>
                <a:schemeClr val="dk1"/>
              </a:buClr>
              <a:buSzPct val="100000"/>
              <a:buFont typeface="Courier New"/>
              <a:buChar char="o"/>
              <a:defRPr sz="1800">
                <a:solidFill>
                  <a:schemeClr val="dk1"/>
                </a:solidFill>
              </a:defRPr>
            </a:lvl2pPr>
            <a:lvl3pPr indent="-285750" algn="ctr" marL="285750" rtl="0">
              <a:lnSpc>
                <a:spcPct val="100000"/>
              </a:lnSpc>
              <a:spcBef>
                <a:spcPts val="360"/>
              </a:spcBef>
              <a:spcAft>
                <a:spcPts val="0"/>
              </a:spcAft>
              <a:buClr>
                <a:schemeClr val="dk1"/>
              </a:buClr>
              <a:buSzPct val="100000"/>
              <a:buFont typeface="Wingdings"/>
              <a:buChar char="§"/>
              <a:defRPr sz="1800">
                <a:solidFill>
                  <a:schemeClr val="dk1"/>
                </a:solidFill>
              </a:defRPr>
            </a:lvl3pPr>
            <a:lvl4pPr indent="-285750" algn="ctr" marL="285750" rtl="0">
              <a:lnSpc>
                <a:spcPct val="100000"/>
              </a:lnSpc>
              <a:spcBef>
                <a:spcPts val="360"/>
              </a:spcBef>
              <a:spcAft>
                <a:spcPts val="0"/>
              </a:spcAft>
              <a:buClr>
                <a:schemeClr val="dk1"/>
              </a:buClr>
              <a:buSzPct val="166666"/>
              <a:buFont typeface="Arial"/>
              <a:buChar char="•"/>
              <a:defRPr sz="1800">
                <a:solidFill>
                  <a:schemeClr val="dk1"/>
                </a:solidFill>
              </a:defRPr>
            </a:lvl4pPr>
            <a:lvl5pPr indent="-285750" algn="ctr" marL="285750" rtl="0">
              <a:lnSpc>
                <a:spcPct val="100000"/>
              </a:lnSpc>
              <a:spcBef>
                <a:spcPts val="360"/>
              </a:spcBef>
              <a:spcAft>
                <a:spcPts val="0"/>
              </a:spcAft>
              <a:buClr>
                <a:schemeClr val="dk1"/>
              </a:buClr>
              <a:buSzPct val="100000"/>
              <a:buFont typeface="Courier New"/>
              <a:buChar char="o"/>
              <a:defRPr sz="1800">
                <a:solidFill>
                  <a:schemeClr val="dk1"/>
                </a:solidFill>
              </a:defRPr>
            </a:lvl5pPr>
            <a:lvl6pPr indent="-285750" algn="ctr" marL="285750" rtl="0">
              <a:lnSpc>
                <a:spcPct val="100000"/>
              </a:lnSpc>
              <a:spcBef>
                <a:spcPts val="360"/>
              </a:spcBef>
              <a:spcAft>
                <a:spcPts val="0"/>
              </a:spcAft>
              <a:buClr>
                <a:schemeClr val="dk1"/>
              </a:buClr>
              <a:buSzPct val="100000"/>
              <a:buFont typeface="Wingdings"/>
              <a:buChar char="§"/>
              <a:defRPr sz="1800">
                <a:solidFill>
                  <a:schemeClr val="dk1"/>
                </a:solidFill>
              </a:defRPr>
            </a:lvl6pPr>
            <a:lvl7pPr indent="-285750" algn="ctr" marL="285750" rtl="0">
              <a:lnSpc>
                <a:spcPct val="100000"/>
              </a:lnSpc>
              <a:spcBef>
                <a:spcPts val="360"/>
              </a:spcBef>
              <a:spcAft>
                <a:spcPts val="0"/>
              </a:spcAft>
              <a:buClr>
                <a:schemeClr val="dk1"/>
              </a:buClr>
              <a:buSzPct val="166666"/>
              <a:buFont typeface="Arial"/>
              <a:buChar char="•"/>
              <a:defRPr sz="1800">
                <a:solidFill>
                  <a:schemeClr val="dk1"/>
                </a:solidFill>
              </a:defRPr>
            </a:lvl7pPr>
            <a:lvl8pPr indent="-285750" algn="ctr" marL="285750" rtl="0">
              <a:lnSpc>
                <a:spcPct val="100000"/>
              </a:lnSpc>
              <a:spcBef>
                <a:spcPts val="360"/>
              </a:spcBef>
              <a:spcAft>
                <a:spcPts val="0"/>
              </a:spcAft>
              <a:buClr>
                <a:schemeClr val="dk1"/>
              </a:buClr>
              <a:buSzPct val="100000"/>
              <a:buFont typeface="Courier New"/>
              <a:buChar char="o"/>
              <a:defRPr sz="1800">
                <a:solidFill>
                  <a:schemeClr val="dk1"/>
                </a:solidFill>
              </a:defRPr>
            </a:lvl8pPr>
            <a:lvl9pPr indent="-285750" algn="ctr" marL="285750" rtl="0">
              <a:lnSpc>
                <a:spcPct val="100000"/>
              </a:lnSpc>
              <a:spcBef>
                <a:spcPts val="360"/>
              </a:spcBef>
              <a:spcAft>
                <a:spcPts val="0"/>
              </a:spcAft>
              <a:buClr>
                <a:schemeClr val="dk1"/>
              </a:buClr>
              <a:buSzPct val="100000"/>
              <a:buFont typeface="Wingdings"/>
              <a:buChar char="§"/>
              <a:defRPr sz="1800">
                <a:solidFill>
                  <a:schemeClr val="dk1"/>
                </a:solidFill>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matchingName="blank" type="blank">
  <p:cSld name="blank">
    <p:spTree>
      <p:nvGrpSpPr>
        <p:cNvPr name="Shape 39" id="39"/>
        <p:cNvGrpSpPr/>
        <p:nvPr/>
      </p:nvGrpSpPr>
      <p:grpSpPr>
        <a:xfrm>
          <a:off y="0" x="0"/>
          <a:ext cy="0" cx="0"/>
          <a:chOff y="0" x="0"/>
          <a:chExt cy="0" cx="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matchingName="tx" type="tx">
  <p:cSld name="tx">
    <p:spTree>
      <p:nvGrpSpPr>
        <p:cNvPr name="Shape 10" id="10"/>
        <p:cNvGrpSpPr/>
        <p:nvPr/>
      </p:nvGrpSpPr>
      <p:grpSpPr>
        <a:xfrm>
          <a:off y="0" x="0"/>
          <a:ext cy="0" cx="0"/>
          <a:chOff y="0" x="0"/>
          <a:chExt cy="0" cx="0"/>
        </a:xfrm>
      </p:grpSpPr>
      <p:sp>
        <p:nvSpPr>
          <p:cNvPr name="Shape 11" id="11"/>
          <p:cNvSpPr txBox="1"/>
          <p:nvPr>
            <p:ph type="title"/>
          </p:nvPr>
        </p:nvSpPr>
        <p:spPr>
          <a:xfrm>
            <a:off y="274637" x="457200"/>
            <a:ext cy="1143000" cx="8229600"/>
          </a:xfrm>
          <a:prstGeom prst="rect">
            <a:avLst/>
          </a:prstGeom>
          <a:noFill/>
          <a:ln>
            <a:noFill/>
          </a:ln>
        </p:spPr>
        <p:txBody>
          <a:bodyPr bIns="91425" tIns="91425" lIns="91425" anchor="b" anchorCtr="0" rIns="91425"/>
          <a:lstStyle>
            <a:lvl1pPr algn="l" rtl="0">
              <a:spcBef>
                <a:spcPts val="0"/>
              </a:spcBef>
              <a:buSzPct val="100000"/>
              <a:buFont typeface="Arial"/>
              <a:buNone/>
              <a:defRPr sz="3600" b="1">
                <a:solidFill>
                  <a:schemeClr val="dk1"/>
                </a:solidFill>
                <a:latin typeface="Arial"/>
                <a:ea typeface="Arial"/>
                <a:cs typeface="Arial"/>
                <a:sym typeface="Arial"/>
              </a:defRPr>
            </a:lvl1pPr>
            <a:lvl2pPr algn="l" rtl="0">
              <a:spcBef>
                <a:spcPts val="0"/>
              </a:spcBef>
              <a:buSzPct val="100000"/>
              <a:buFont typeface="Arial"/>
              <a:buNone/>
              <a:defRPr sz="3600" b="1">
                <a:solidFill>
                  <a:schemeClr val="dk1"/>
                </a:solidFill>
                <a:latin typeface="Arial"/>
                <a:ea typeface="Arial"/>
                <a:cs typeface="Arial"/>
                <a:sym typeface="Arial"/>
              </a:defRPr>
            </a:lvl2pPr>
            <a:lvl3pPr algn="l" rtl="0">
              <a:spcBef>
                <a:spcPts val="0"/>
              </a:spcBef>
              <a:buSzPct val="100000"/>
              <a:buFont typeface="Arial"/>
              <a:buNone/>
              <a:defRPr sz="3600" b="1">
                <a:solidFill>
                  <a:schemeClr val="dk1"/>
                </a:solidFill>
                <a:latin typeface="Arial"/>
                <a:ea typeface="Arial"/>
                <a:cs typeface="Arial"/>
                <a:sym typeface="Arial"/>
              </a:defRPr>
            </a:lvl3pPr>
            <a:lvl4pPr algn="l" rtl="0">
              <a:spcBef>
                <a:spcPts val="0"/>
              </a:spcBef>
              <a:buSzPct val="100000"/>
              <a:buFont typeface="Arial"/>
              <a:buNone/>
              <a:defRPr sz="3600" b="1">
                <a:solidFill>
                  <a:schemeClr val="dk1"/>
                </a:solidFill>
                <a:latin typeface="Arial"/>
                <a:ea typeface="Arial"/>
                <a:cs typeface="Arial"/>
                <a:sym typeface="Arial"/>
              </a:defRPr>
            </a:lvl4pPr>
            <a:lvl5pPr algn="l" rtl="0">
              <a:spcBef>
                <a:spcPts val="0"/>
              </a:spcBef>
              <a:buSzPct val="100000"/>
              <a:buFont typeface="Arial"/>
              <a:buNone/>
              <a:defRPr sz="3600" b="1">
                <a:solidFill>
                  <a:schemeClr val="dk1"/>
                </a:solidFill>
                <a:latin typeface="Arial"/>
                <a:ea typeface="Arial"/>
                <a:cs typeface="Arial"/>
                <a:sym typeface="Arial"/>
              </a:defRPr>
            </a:lvl5pPr>
            <a:lvl6pPr algn="l" rtl="0">
              <a:spcBef>
                <a:spcPts val="0"/>
              </a:spcBef>
              <a:buSzPct val="100000"/>
              <a:buFont typeface="Arial"/>
              <a:buNone/>
              <a:defRPr sz="3600" b="1">
                <a:solidFill>
                  <a:schemeClr val="dk1"/>
                </a:solidFill>
                <a:latin typeface="Arial"/>
                <a:ea typeface="Arial"/>
                <a:cs typeface="Arial"/>
                <a:sym typeface="Arial"/>
              </a:defRPr>
            </a:lvl6pPr>
            <a:lvl7pPr algn="l" rtl="0">
              <a:spcBef>
                <a:spcPts val="0"/>
              </a:spcBef>
              <a:buSzPct val="100000"/>
              <a:buFont typeface="Arial"/>
              <a:buNone/>
              <a:defRPr sz="3600" b="1">
                <a:solidFill>
                  <a:schemeClr val="dk1"/>
                </a:solidFill>
                <a:latin typeface="Arial"/>
                <a:ea typeface="Arial"/>
                <a:cs typeface="Arial"/>
                <a:sym typeface="Arial"/>
              </a:defRPr>
            </a:lvl7pPr>
            <a:lvl8pPr algn="l" rtl="0">
              <a:spcBef>
                <a:spcPts val="0"/>
              </a:spcBef>
              <a:buSzPct val="100000"/>
              <a:buFont typeface="Arial"/>
              <a:buNone/>
              <a:defRPr sz="3600" b="1">
                <a:solidFill>
                  <a:schemeClr val="dk1"/>
                </a:solidFill>
                <a:latin typeface="Arial"/>
                <a:ea typeface="Arial"/>
                <a:cs typeface="Arial"/>
                <a:sym typeface="Arial"/>
              </a:defRPr>
            </a:lvl8pPr>
            <a:lvl9pPr algn="l" rtl="0">
              <a:spcBef>
                <a:spcPts val="0"/>
              </a:spcBef>
              <a:buSzPct val="100000"/>
              <a:buFont typeface="Arial"/>
              <a:buNone/>
              <a:defRPr sz="3600" b="1">
                <a:solidFill>
                  <a:schemeClr val="dk1"/>
                </a:solidFill>
                <a:latin typeface="Arial"/>
                <a:ea typeface="Arial"/>
                <a:cs typeface="Arial"/>
                <a:sym typeface="Arial"/>
              </a:defRPr>
            </a:lvl9pPr>
          </a:lstStyle>
          <a:p/>
        </p:txBody>
      </p:sp>
      <p:sp>
        <p:nvSpPr>
          <p:cNvPr name="Shape 12" id="12"/>
          <p:cNvSpPr txBox="1"/>
          <p:nvPr>
            <p:ph type="body" idx="1"/>
          </p:nvPr>
        </p:nvSpPr>
        <p:spPr>
          <a:xfrm>
            <a:off y="1600200" x="457200"/>
            <a:ext cy="4967700" cx="8229600"/>
          </a:xfrm>
          <a:prstGeom prst="rect">
            <a:avLst/>
          </a:prstGeom>
          <a:noFill/>
          <a:ln>
            <a:noFill/>
          </a:ln>
        </p:spPr>
        <p:txBody>
          <a:bodyPr bIns="91425" tIns="91425" lIns="91425" anchor="t" anchorCtr="0" rIns="91425"/>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matchingName="twoColTx" type="twoColTx">
  <p:cSld name="twoColTx">
    <p:spTree>
      <p:nvGrpSpPr>
        <p:cNvPr name="Shape 13" id="13"/>
        <p:cNvGrpSpPr/>
        <p:nvPr/>
      </p:nvGrpSpPr>
      <p:grpSpPr>
        <a:xfrm>
          <a:off y="0" x="0"/>
          <a:ext cy="0" cx="0"/>
          <a:chOff y="0" x="0"/>
          <a:chExt cy="0" cx="0"/>
        </a:xfrm>
      </p:grpSpPr>
      <p:sp>
        <p:nvSpPr>
          <p:cNvPr name="Shape 14" id="14"/>
          <p:cNvSpPr txBox="1"/>
          <p:nvPr>
            <p:ph type="title"/>
          </p:nvPr>
        </p:nvSpPr>
        <p:spPr>
          <a:xfrm>
            <a:off y="274637" x="457200"/>
            <a:ext cy="1143000" cx="8229600"/>
          </a:xfrm>
          <a:prstGeom prst="rect">
            <a:avLst/>
          </a:prstGeom>
          <a:noFill/>
          <a:ln>
            <a:noFill/>
          </a:ln>
        </p:spPr>
        <p:txBody>
          <a:bodyPr bIns="91425" tIns="91425" lIns="91425" anchor="b" anchorCtr="0" rIns="91425"/>
          <a:lstStyle>
            <a:lvl1pPr algn="l" rtl="0">
              <a:spcBef>
                <a:spcPts val="0"/>
              </a:spcBef>
              <a:buSzPct val="100000"/>
              <a:buFont typeface="Arial"/>
              <a:buNone/>
              <a:defRPr sz="3600" b="1">
                <a:solidFill>
                  <a:schemeClr val="dk1"/>
                </a:solidFill>
                <a:latin typeface="Arial"/>
                <a:ea typeface="Arial"/>
                <a:cs typeface="Arial"/>
                <a:sym typeface="Arial"/>
              </a:defRPr>
            </a:lvl1pPr>
            <a:lvl2pPr algn="l" rtl="0">
              <a:spcBef>
                <a:spcPts val="0"/>
              </a:spcBef>
              <a:buSzPct val="100000"/>
              <a:buFont typeface="Arial"/>
              <a:buNone/>
              <a:defRPr sz="3600" b="1">
                <a:solidFill>
                  <a:schemeClr val="dk1"/>
                </a:solidFill>
                <a:latin typeface="Arial"/>
                <a:ea typeface="Arial"/>
                <a:cs typeface="Arial"/>
                <a:sym typeface="Arial"/>
              </a:defRPr>
            </a:lvl2pPr>
            <a:lvl3pPr algn="l" rtl="0">
              <a:spcBef>
                <a:spcPts val="0"/>
              </a:spcBef>
              <a:buSzPct val="100000"/>
              <a:buFont typeface="Arial"/>
              <a:buNone/>
              <a:defRPr sz="3600" b="1">
                <a:solidFill>
                  <a:schemeClr val="dk1"/>
                </a:solidFill>
                <a:latin typeface="Arial"/>
                <a:ea typeface="Arial"/>
                <a:cs typeface="Arial"/>
                <a:sym typeface="Arial"/>
              </a:defRPr>
            </a:lvl3pPr>
            <a:lvl4pPr algn="l" rtl="0">
              <a:spcBef>
                <a:spcPts val="0"/>
              </a:spcBef>
              <a:buSzPct val="100000"/>
              <a:buFont typeface="Arial"/>
              <a:buNone/>
              <a:defRPr sz="3600" b="1">
                <a:solidFill>
                  <a:schemeClr val="dk1"/>
                </a:solidFill>
                <a:latin typeface="Arial"/>
                <a:ea typeface="Arial"/>
                <a:cs typeface="Arial"/>
                <a:sym typeface="Arial"/>
              </a:defRPr>
            </a:lvl4pPr>
            <a:lvl5pPr algn="l" rtl="0">
              <a:spcBef>
                <a:spcPts val="0"/>
              </a:spcBef>
              <a:buSzPct val="100000"/>
              <a:buFont typeface="Arial"/>
              <a:buNone/>
              <a:defRPr sz="3600" b="1">
                <a:solidFill>
                  <a:schemeClr val="dk1"/>
                </a:solidFill>
                <a:latin typeface="Arial"/>
                <a:ea typeface="Arial"/>
                <a:cs typeface="Arial"/>
                <a:sym typeface="Arial"/>
              </a:defRPr>
            </a:lvl5pPr>
            <a:lvl6pPr algn="l" rtl="0">
              <a:spcBef>
                <a:spcPts val="0"/>
              </a:spcBef>
              <a:buSzPct val="100000"/>
              <a:buFont typeface="Arial"/>
              <a:buNone/>
              <a:defRPr sz="3600" b="1">
                <a:solidFill>
                  <a:schemeClr val="dk1"/>
                </a:solidFill>
                <a:latin typeface="Arial"/>
                <a:ea typeface="Arial"/>
                <a:cs typeface="Arial"/>
                <a:sym typeface="Arial"/>
              </a:defRPr>
            </a:lvl6pPr>
            <a:lvl7pPr algn="l" rtl="0">
              <a:spcBef>
                <a:spcPts val="0"/>
              </a:spcBef>
              <a:buSzPct val="100000"/>
              <a:buFont typeface="Arial"/>
              <a:buNone/>
              <a:defRPr sz="3600" b="1">
                <a:solidFill>
                  <a:schemeClr val="dk1"/>
                </a:solidFill>
                <a:latin typeface="Arial"/>
                <a:ea typeface="Arial"/>
                <a:cs typeface="Arial"/>
                <a:sym typeface="Arial"/>
              </a:defRPr>
            </a:lvl7pPr>
            <a:lvl8pPr algn="l" rtl="0">
              <a:spcBef>
                <a:spcPts val="0"/>
              </a:spcBef>
              <a:buSzPct val="100000"/>
              <a:buFont typeface="Arial"/>
              <a:buNone/>
              <a:defRPr sz="3600" b="1">
                <a:solidFill>
                  <a:schemeClr val="dk1"/>
                </a:solidFill>
                <a:latin typeface="Arial"/>
                <a:ea typeface="Arial"/>
                <a:cs typeface="Arial"/>
                <a:sym typeface="Arial"/>
              </a:defRPr>
            </a:lvl8pPr>
            <a:lvl9pPr algn="l" rtl="0">
              <a:spcBef>
                <a:spcPts val="0"/>
              </a:spcBef>
              <a:buSzPct val="100000"/>
              <a:buFont typeface="Arial"/>
              <a:buNone/>
              <a:defRPr sz="3600" b="1">
                <a:solidFill>
                  <a:schemeClr val="dk1"/>
                </a:solidFill>
                <a:latin typeface="Arial"/>
                <a:ea typeface="Arial"/>
                <a:cs typeface="Arial"/>
                <a:sym typeface="Arial"/>
              </a:defRPr>
            </a:lvl9pPr>
          </a:lstStyle>
          <a:p/>
        </p:txBody>
      </p:sp>
      <p:sp>
        <p:nvSpPr>
          <p:cNvPr name="Shape 15" id="15"/>
          <p:cNvSpPr txBox="1"/>
          <p:nvPr>
            <p:ph type="body" idx="1"/>
          </p:nvPr>
        </p:nvSpPr>
        <p:spPr>
          <a:xfrm>
            <a:off y="1600200" x="457200"/>
            <a:ext cy="4967700" cx="3994500"/>
          </a:xfrm>
          <a:prstGeom prst="rect">
            <a:avLst/>
          </a:prstGeom>
          <a:noFill/>
          <a:ln>
            <a:noFill/>
          </a:ln>
        </p:spPr>
        <p:txBody>
          <a:bodyPr bIns="91425" tIns="91425" lIns="91425" anchor="t" anchorCtr="0" rIns="91425"/>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p:txBody>
      </p:sp>
      <p:sp>
        <p:nvSpPr>
          <p:cNvPr name="Shape 16" id="16"/>
          <p:cNvSpPr txBox="1"/>
          <p:nvPr>
            <p:ph type="body" idx="2"/>
          </p:nvPr>
        </p:nvSpPr>
        <p:spPr>
          <a:xfrm>
            <a:off y="1600200" x="4692273"/>
            <a:ext cy="4967700" cx="3994500"/>
          </a:xfrm>
          <a:prstGeom prst="rect">
            <a:avLst/>
          </a:prstGeom>
          <a:noFill/>
          <a:ln>
            <a:noFill/>
          </a:ln>
        </p:spPr>
        <p:txBody>
          <a:bodyPr bIns="91425" tIns="91425" lIns="91425" anchor="t" anchorCtr="0" rIns="91425"/>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matchingName="titleOnly" type="titleOnly">
  <p:cSld name="titleOnly">
    <p:spTree>
      <p:nvGrpSpPr>
        <p:cNvPr name="Shape 17" id="17"/>
        <p:cNvGrpSpPr/>
        <p:nvPr/>
      </p:nvGrpSpPr>
      <p:grpSpPr>
        <a:xfrm>
          <a:off y="0" x="0"/>
          <a:ext cy="0" cx="0"/>
          <a:chOff y="0" x="0"/>
          <a:chExt cy="0" cx="0"/>
        </a:xfrm>
      </p:grpSpPr>
      <p:sp>
        <p:nvSpPr>
          <p:cNvPr name="Shape 18" id="18"/>
          <p:cNvSpPr txBox="1"/>
          <p:nvPr>
            <p:ph type="title"/>
          </p:nvPr>
        </p:nvSpPr>
        <p:spPr>
          <a:xfrm>
            <a:off y="274637" x="457200"/>
            <a:ext cy="1143000" cx="8229600"/>
          </a:xfrm>
          <a:prstGeom prst="rect">
            <a:avLst/>
          </a:prstGeom>
          <a:noFill/>
          <a:ln>
            <a:noFill/>
          </a:ln>
        </p:spPr>
        <p:txBody>
          <a:bodyPr bIns="91425" tIns="91425" lIns="91425" anchor="b" anchorCtr="0" rIns="91425"/>
          <a:lstStyle>
            <a:lvl1pPr algn="l" rtl="0">
              <a:spcBef>
                <a:spcPts val="0"/>
              </a:spcBef>
              <a:buSzPct val="100000"/>
              <a:buFont typeface="Arial"/>
              <a:buNone/>
              <a:defRPr sz="3600" b="1">
                <a:solidFill>
                  <a:schemeClr val="dk1"/>
                </a:solidFill>
                <a:latin typeface="Arial"/>
                <a:ea typeface="Arial"/>
                <a:cs typeface="Arial"/>
                <a:sym typeface="Arial"/>
              </a:defRPr>
            </a:lvl1pPr>
            <a:lvl2pPr algn="l" rtl="0">
              <a:spcBef>
                <a:spcPts val="0"/>
              </a:spcBef>
              <a:buSzPct val="100000"/>
              <a:buFont typeface="Arial"/>
              <a:buNone/>
              <a:defRPr sz="3600" b="1">
                <a:solidFill>
                  <a:schemeClr val="dk1"/>
                </a:solidFill>
                <a:latin typeface="Arial"/>
                <a:ea typeface="Arial"/>
                <a:cs typeface="Arial"/>
                <a:sym typeface="Arial"/>
              </a:defRPr>
            </a:lvl2pPr>
            <a:lvl3pPr algn="l" rtl="0">
              <a:spcBef>
                <a:spcPts val="0"/>
              </a:spcBef>
              <a:buSzPct val="100000"/>
              <a:buFont typeface="Arial"/>
              <a:buNone/>
              <a:defRPr sz="3600" b="1">
                <a:solidFill>
                  <a:schemeClr val="dk1"/>
                </a:solidFill>
                <a:latin typeface="Arial"/>
                <a:ea typeface="Arial"/>
                <a:cs typeface="Arial"/>
                <a:sym typeface="Arial"/>
              </a:defRPr>
            </a:lvl3pPr>
            <a:lvl4pPr algn="l" rtl="0">
              <a:spcBef>
                <a:spcPts val="0"/>
              </a:spcBef>
              <a:buSzPct val="100000"/>
              <a:buFont typeface="Arial"/>
              <a:buNone/>
              <a:defRPr sz="3600" b="1">
                <a:solidFill>
                  <a:schemeClr val="dk1"/>
                </a:solidFill>
                <a:latin typeface="Arial"/>
                <a:ea typeface="Arial"/>
                <a:cs typeface="Arial"/>
                <a:sym typeface="Arial"/>
              </a:defRPr>
            </a:lvl4pPr>
            <a:lvl5pPr algn="l" rtl="0">
              <a:spcBef>
                <a:spcPts val="0"/>
              </a:spcBef>
              <a:buSzPct val="100000"/>
              <a:buFont typeface="Arial"/>
              <a:buNone/>
              <a:defRPr sz="3600" b="1">
                <a:solidFill>
                  <a:schemeClr val="dk1"/>
                </a:solidFill>
                <a:latin typeface="Arial"/>
                <a:ea typeface="Arial"/>
                <a:cs typeface="Arial"/>
                <a:sym typeface="Arial"/>
              </a:defRPr>
            </a:lvl5pPr>
            <a:lvl6pPr algn="l" rtl="0">
              <a:spcBef>
                <a:spcPts val="0"/>
              </a:spcBef>
              <a:buSzPct val="100000"/>
              <a:buFont typeface="Arial"/>
              <a:buNone/>
              <a:defRPr sz="3600" b="1">
                <a:solidFill>
                  <a:schemeClr val="dk1"/>
                </a:solidFill>
                <a:latin typeface="Arial"/>
                <a:ea typeface="Arial"/>
                <a:cs typeface="Arial"/>
                <a:sym typeface="Arial"/>
              </a:defRPr>
            </a:lvl6pPr>
            <a:lvl7pPr algn="l" rtl="0">
              <a:spcBef>
                <a:spcPts val="0"/>
              </a:spcBef>
              <a:buSzPct val="100000"/>
              <a:buFont typeface="Arial"/>
              <a:buNone/>
              <a:defRPr sz="3600" b="1">
                <a:solidFill>
                  <a:schemeClr val="dk1"/>
                </a:solidFill>
                <a:latin typeface="Arial"/>
                <a:ea typeface="Arial"/>
                <a:cs typeface="Arial"/>
                <a:sym typeface="Arial"/>
              </a:defRPr>
            </a:lvl7pPr>
            <a:lvl8pPr algn="l" rtl="0">
              <a:spcBef>
                <a:spcPts val="0"/>
              </a:spcBef>
              <a:buSzPct val="100000"/>
              <a:buFont typeface="Arial"/>
              <a:buNone/>
              <a:defRPr sz="3600" b="1">
                <a:solidFill>
                  <a:schemeClr val="dk1"/>
                </a:solidFill>
                <a:latin typeface="Arial"/>
                <a:ea typeface="Arial"/>
                <a:cs typeface="Arial"/>
                <a:sym typeface="Arial"/>
              </a:defRPr>
            </a:lvl8pPr>
            <a:lvl9pPr algn="l" rtl="0">
              <a:spcBef>
                <a:spcPts val="0"/>
              </a:spcBef>
              <a:buSzPct val="100000"/>
              <a:buFont typeface="Arial"/>
              <a:buNone/>
              <a:defRPr sz="3600" b="1">
                <a:solidFill>
                  <a:schemeClr val="dk1"/>
                </a:solidFill>
                <a:latin typeface="Arial"/>
                <a:ea typeface="Arial"/>
                <a:cs typeface="Arial"/>
                <a:sym typeface="Arial"/>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matchingName="CAPTION_ONLY">
  <p:cSld name="CAPTION_ONLY">
    <p:spTree>
      <p:nvGrpSpPr>
        <p:cNvPr name="Shape 19" id="19"/>
        <p:cNvGrpSpPr/>
        <p:nvPr/>
      </p:nvGrpSpPr>
      <p:grpSpPr>
        <a:xfrm>
          <a:off y="0" x="0"/>
          <a:ext cy="0" cx="0"/>
          <a:chOff y="0" x="0"/>
          <a:chExt cy="0" cx="0"/>
        </a:xfrm>
      </p:grpSpPr>
      <p:sp>
        <p:nvSpPr>
          <p:cNvPr name="Shape 20" id="20"/>
          <p:cNvSpPr txBox="1"/>
          <p:nvPr>
            <p:ph type="body" idx="1"/>
          </p:nvPr>
        </p:nvSpPr>
        <p:spPr>
          <a:xfrm>
            <a:off y="5875078" x="457200"/>
            <a:ext cy="692700" cx="8229600"/>
          </a:xfrm>
          <a:prstGeom prst="rect">
            <a:avLst/>
          </a:prstGeom>
          <a:noFill/>
          <a:ln>
            <a:noFill/>
          </a:ln>
        </p:spPr>
        <p:txBody>
          <a:bodyPr bIns="91425" tIns="91425" lIns="91425" anchor="t" anchorCtr="0" rIns="91425"/>
          <a:lstStyle>
            <a:lvl1pPr indent="-285750" algn="ctr" marL="285750" rtl="0">
              <a:lnSpc>
                <a:spcPct val="100000"/>
              </a:lnSpc>
              <a:spcBef>
                <a:spcPts val="0"/>
              </a:spcBef>
              <a:spcAft>
                <a:spcPts val="0"/>
              </a:spcAft>
              <a:buClr>
                <a:schemeClr val="dk1"/>
              </a:buClr>
              <a:buSzPct val="166666"/>
              <a:buFont typeface="Arial"/>
              <a:buChar char="•"/>
              <a:defRPr sz="1800">
                <a:solidFill>
                  <a:schemeClr val="dk1"/>
                </a:solidFill>
              </a:defRPr>
            </a:lvl1pPr>
            <a:lvl2pPr indent="-285750" algn="ctr" marL="285750" rtl="0">
              <a:lnSpc>
                <a:spcPct val="100000"/>
              </a:lnSpc>
              <a:spcBef>
                <a:spcPts val="0"/>
              </a:spcBef>
              <a:spcAft>
                <a:spcPts val="0"/>
              </a:spcAft>
              <a:buClr>
                <a:schemeClr val="dk1"/>
              </a:buClr>
              <a:buSzPct val="100000"/>
              <a:buFont typeface="Courier New"/>
              <a:buChar char="o"/>
              <a:defRPr sz="1800">
                <a:solidFill>
                  <a:schemeClr val="dk1"/>
                </a:solidFill>
              </a:defRPr>
            </a:lvl2pPr>
            <a:lvl3pPr indent="-285750" algn="ctr" marL="285750" rtl="0">
              <a:lnSpc>
                <a:spcPct val="100000"/>
              </a:lnSpc>
              <a:spcBef>
                <a:spcPts val="0"/>
              </a:spcBef>
              <a:spcAft>
                <a:spcPts val="0"/>
              </a:spcAft>
              <a:buClr>
                <a:schemeClr val="dk1"/>
              </a:buClr>
              <a:buSzPct val="100000"/>
              <a:buFont typeface="Wingdings"/>
              <a:buChar char="§"/>
              <a:defRPr sz="1800">
                <a:solidFill>
                  <a:schemeClr val="dk1"/>
                </a:solidFill>
              </a:defRPr>
            </a:lvl3pPr>
            <a:lvl4pPr indent="-285750" algn="ctr" marL="285750" rtl="0">
              <a:lnSpc>
                <a:spcPct val="100000"/>
              </a:lnSpc>
              <a:spcBef>
                <a:spcPts val="0"/>
              </a:spcBef>
              <a:spcAft>
                <a:spcPts val="0"/>
              </a:spcAft>
              <a:buClr>
                <a:schemeClr val="dk1"/>
              </a:buClr>
              <a:buSzPct val="166666"/>
              <a:buFont typeface="Arial"/>
              <a:buChar char="•"/>
              <a:defRPr sz="1800">
                <a:solidFill>
                  <a:schemeClr val="dk1"/>
                </a:solidFill>
              </a:defRPr>
            </a:lvl4pPr>
            <a:lvl5pPr indent="-285750" algn="ctr" marL="285750" rtl="0">
              <a:lnSpc>
                <a:spcPct val="100000"/>
              </a:lnSpc>
              <a:spcBef>
                <a:spcPts val="0"/>
              </a:spcBef>
              <a:spcAft>
                <a:spcPts val="0"/>
              </a:spcAft>
              <a:buClr>
                <a:schemeClr val="dk1"/>
              </a:buClr>
              <a:buSzPct val="100000"/>
              <a:buFont typeface="Courier New"/>
              <a:buChar char="o"/>
              <a:defRPr sz="1800">
                <a:solidFill>
                  <a:schemeClr val="dk1"/>
                </a:solidFill>
              </a:defRPr>
            </a:lvl5pPr>
            <a:lvl6pPr indent="-285750" algn="ctr" marL="285750" rtl="0">
              <a:lnSpc>
                <a:spcPct val="100000"/>
              </a:lnSpc>
              <a:spcBef>
                <a:spcPts val="0"/>
              </a:spcBef>
              <a:spcAft>
                <a:spcPts val="0"/>
              </a:spcAft>
              <a:buClr>
                <a:schemeClr val="dk1"/>
              </a:buClr>
              <a:buSzPct val="100000"/>
              <a:buFont typeface="Wingdings"/>
              <a:buChar char="§"/>
              <a:defRPr sz="1800">
                <a:solidFill>
                  <a:schemeClr val="dk1"/>
                </a:solidFill>
              </a:defRPr>
            </a:lvl6pPr>
            <a:lvl7pPr indent="-285750" algn="ctr" marL="285750" rtl="0">
              <a:lnSpc>
                <a:spcPct val="100000"/>
              </a:lnSpc>
              <a:spcBef>
                <a:spcPts val="0"/>
              </a:spcBef>
              <a:spcAft>
                <a:spcPts val="0"/>
              </a:spcAft>
              <a:buClr>
                <a:schemeClr val="dk1"/>
              </a:buClr>
              <a:buSzPct val="166666"/>
              <a:buFont typeface="Arial"/>
              <a:buChar char="•"/>
              <a:defRPr sz="1800">
                <a:solidFill>
                  <a:schemeClr val="dk1"/>
                </a:solidFill>
              </a:defRPr>
            </a:lvl7pPr>
            <a:lvl8pPr indent="-285750" algn="ctr" marL="285750" rtl="0">
              <a:lnSpc>
                <a:spcPct val="100000"/>
              </a:lnSpc>
              <a:spcBef>
                <a:spcPts val="0"/>
              </a:spcBef>
              <a:spcAft>
                <a:spcPts val="0"/>
              </a:spcAft>
              <a:buClr>
                <a:schemeClr val="dk1"/>
              </a:buClr>
              <a:buSzPct val="100000"/>
              <a:buFont typeface="Courier New"/>
              <a:buChar char="o"/>
              <a:defRPr sz="1800">
                <a:solidFill>
                  <a:schemeClr val="dk1"/>
                </a:solidFill>
              </a:defRPr>
            </a:lvl8pPr>
            <a:lvl9pPr indent="-285750" algn="ctr" marL="285750" rtl="0">
              <a:lnSpc>
                <a:spcPct val="100000"/>
              </a:lnSpc>
              <a:spcBef>
                <a:spcPts val="0"/>
              </a:spcBef>
              <a:spcAft>
                <a:spcPts val="0"/>
              </a:spcAft>
              <a:buClr>
                <a:schemeClr val="dk1"/>
              </a:buClr>
              <a:buSzPct val="100000"/>
              <a:buFont typeface="Wingdings"/>
              <a:buChar char="§"/>
              <a:defRPr sz="1800">
                <a:solidFill>
                  <a:schemeClr val="dk1"/>
                </a:solidFill>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matchingName="blank" type="blank">
  <p:cSld name="blank">
    <p:spTree>
      <p:nvGrpSpPr>
        <p:cNvPr name="Shape 21" id="21"/>
        <p:cNvGrpSpPr/>
        <p:nvPr/>
      </p:nvGrpSpPr>
      <p:grpSpPr>
        <a:xfrm>
          <a:off y="0" x="0"/>
          <a:ext cy="0" cx="0"/>
          <a:chOff y="0" x="0"/>
          <a:chExt cy="0" cx="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matchingName="title" type="title">
  <p:cSld name="title">
    <p:spTree>
      <p:nvGrpSpPr>
        <p:cNvPr name="Shape 25" id="25"/>
        <p:cNvGrpSpPr/>
        <p:nvPr/>
      </p:nvGrpSpPr>
      <p:grpSpPr>
        <a:xfrm>
          <a:off y="0" x="0"/>
          <a:ext cy="0" cx="0"/>
          <a:chOff y="0" x="0"/>
          <a:chExt cy="0" cx="0"/>
        </a:xfrm>
      </p:grpSpPr>
      <p:sp>
        <p:nvSpPr>
          <p:cNvPr name="Shape 26" id="26"/>
          <p:cNvSpPr txBox="1"/>
          <p:nvPr>
            <p:ph type="ctrTitle"/>
          </p:nvPr>
        </p:nvSpPr>
        <p:spPr>
          <a:xfrm>
            <a:off y="2111123" x="685800"/>
            <a:ext cy="1546474" cx="7772400"/>
          </a:xfrm>
          <a:prstGeom prst="rect">
            <a:avLst/>
          </a:prstGeom>
          <a:noFill/>
          <a:ln>
            <a:noFill/>
          </a:ln>
        </p:spPr>
        <p:txBody>
          <a:bodyPr bIns="91425" tIns="91425" lIns="91425" anchor="b" anchorCtr="0" rIns="91425"/>
          <a:lstStyle>
            <a:lvl1pPr indent="304800" algn="ctr" marL="0" rtl="0">
              <a:spcBef>
                <a:spcPts val="0"/>
              </a:spcBef>
              <a:buClr>
                <a:schemeClr val="dk1"/>
              </a:buClr>
              <a:buSzPct val="100000"/>
              <a:buFont typeface="Arial"/>
              <a:buNone/>
              <a:defRPr i="0" baseline="0" strike="noStrike" sz="4800" b="1" cap="none" u="none">
                <a:solidFill>
                  <a:schemeClr val="dk1"/>
                </a:solidFill>
                <a:latin typeface="Arial"/>
                <a:ea typeface="Arial"/>
                <a:cs typeface="Arial"/>
                <a:sym typeface="Arial"/>
              </a:defRPr>
            </a:lvl1pPr>
            <a:lvl2pPr indent="304800" algn="ctr" marL="0" rtl="0">
              <a:spcBef>
                <a:spcPts val="0"/>
              </a:spcBef>
              <a:buClr>
                <a:schemeClr val="dk1"/>
              </a:buClr>
              <a:buSzPct val="100000"/>
              <a:buFont typeface="Arial"/>
              <a:buNone/>
              <a:defRPr i="0" baseline="0" strike="noStrike" sz="4800" b="1" cap="none" u="none">
                <a:solidFill>
                  <a:schemeClr val="dk1"/>
                </a:solidFill>
                <a:latin typeface="Arial"/>
                <a:ea typeface="Arial"/>
                <a:cs typeface="Arial"/>
                <a:sym typeface="Arial"/>
              </a:defRPr>
            </a:lvl2pPr>
            <a:lvl3pPr indent="304800" algn="ctr" marL="0" rtl="0">
              <a:spcBef>
                <a:spcPts val="0"/>
              </a:spcBef>
              <a:buClr>
                <a:schemeClr val="dk1"/>
              </a:buClr>
              <a:buSzPct val="100000"/>
              <a:buFont typeface="Arial"/>
              <a:buNone/>
              <a:defRPr i="0" baseline="0" strike="noStrike" sz="4800" b="1" cap="none" u="none">
                <a:solidFill>
                  <a:schemeClr val="dk1"/>
                </a:solidFill>
                <a:latin typeface="Arial"/>
                <a:ea typeface="Arial"/>
                <a:cs typeface="Arial"/>
                <a:sym typeface="Arial"/>
              </a:defRPr>
            </a:lvl3pPr>
            <a:lvl4pPr indent="304800" algn="ctr" marL="0" rtl="0">
              <a:spcBef>
                <a:spcPts val="0"/>
              </a:spcBef>
              <a:buClr>
                <a:schemeClr val="dk1"/>
              </a:buClr>
              <a:buSzPct val="100000"/>
              <a:buFont typeface="Arial"/>
              <a:buNone/>
              <a:defRPr i="0" baseline="0" strike="noStrike" sz="4800" b="1" cap="none" u="none">
                <a:solidFill>
                  <a:schemeClr val="dk1"/>
                </a:solidFill>
                <a:latin typeface="Arial"/>
                <a:ea typeface="Arial"/>
                <a:cs typeface="Arial"/>
                <a:sym typeface="Arial"/>
              </a:defRPr>
            </a:lvl4pPr>
            <a:lvl5pPr indent="304800" algn="ctr" marL="0" rtl="0">
              <a:spcBef>
                <a:spcPts val="0"/>
              </a:spcBef>
              <a:buClr>
                <a:schemeClr val="dk1"/>
              </a:buClr>
              <a:buSzPct val="100000"/>
              <a:buFont typeface="Arial"/>
              <a:buNone/>
              <a:defRPr i="0" baseline="0" strike="noStrike" sz="4800" b="1" cap="none" u="none">
                <a:solidFill>
                  <a:schemeClr val="dk1"/>
                </a:solidFill>
                <a:latin typeface="Arial"/>
                <a:ea typeface="Arial"/>
                <a:cs typeface="Arial"/>
                <a:sym typeface="Arial"/>
              </a:defRPr>
            </a:lvl5pPr>
            <a:lvl6pPr indent="304800" algn="ctr" marL="0" rtl="0">
              <a:spcBef>
                <a:spcPts val="0"/>
              </a:spcBef>
              <a:buClr>
                <a:schemeClr val="dk1"/>
              </a:buClr>
              <a:buSzPct val="100000"/>
              <a:buFont typeface="Arial"/>
              <a:buNone/>
              <a:defRPr i="0" baseline="0" strike="noStrike" sz="4800" b="1" cap="none" u="none">
                <a:solidFill>
                  <a:schemeClr val="dk1"/>
                </a:solidFill>
                <a:latin typeface="Arial"/>
                <a:ea typeface="Arial"/>
                <a:cs typeface="Arial"/>
                <a:sym typeface="Arial"/>
              </a:defRPr>
            </a:lvl6pPr>
            <a:lvl7pPr indent="304800" algn="ctr" marL="0" rtl="0">
              <a:spcBef>
                <a:spcPts val="0"/>
              </a:spcBef>
              <a:buClr>
                <a:schemeClr val="dk1"/>
              </a:buClr>
              <a:buSzPct val="100000"/>
              <a:buFont typeface="Arial"/>
              <a:buNone/>
              <a:defRPr i="0" baseline="0" strike="noStrike" sz="4800" b="1" cap="none" u="none">
                <a:solidFill>
                  <a:schemeClr val="dk1"/>
                </a:solidFill>
                <a:latin typeface="Arial"/>
                <a:ea typeface="Arial"/>
                <a:cs typeface="Arial"/>
                <a:sym typeface="Arial"/>
              </a:defRPr>
            </a:lvl7pPr>
            <a:lvl8pPr indent="304800" algn="ctr" marL="0" rtl="0">
              <a:spcBef>
                <a:spcPts val="0"/>
              </a:spcBef>
              <a:buClr>
                <a:schemeClr val="dk1"/>
              </a:buClr>
              <a:buSzPct val="100000"/>
              <a:buFont typeface="Arial"/>
              <a:buNone/>
              <a:defRPr i="0" baseline="0" strike="noStrike" sz="4800" b="1" cap="none" u="none">
                <a:solidFill>
                  <a:schemeClr val="dk1"/>
                </a:solidFill>
                <a:latin typeface="Arial"/>
                <a:ea typeface="Arial"/>
                <a:cs typeface="Arial"/>
                <a:sym typeface="Arial"/>
              </a:defRPr>
            </a:lvl8pPr>
            <a:lvl9pPr indent="304800" algn="ctr" marL="0" rtl="0">
              <a:spcBef>
                <a:spcPts val="0"/>
              </a:spcBef>
              <a:buClr>
                <a:schemeClr val="dk1"/>
              </a:buClr>
              <a:buSzPct val="100000"/>
              <a:buFont typeface="Arial"/>
              <a:buNone/>
              <a:defRPr i="0" baseline="0" strike="noStrike" sz="4800" b="1" cap="none" u="none">
                <a:solidFill>
                  <a:schemeClr val="dk1"/>
                </a:solidFill>
                <a:latin typeface="Arial"/>
                <a:ea typeface="Arial"/>
                <a:cs typeface="Arial"/>
                <a:sym typeface="Arial"/>
              </a:defRPr>
            </a:lvl9pPr>
          </a:lstStyle>
          <a:p/>
        </p:txBody>
      </p:sp>
      <p:sp>
        <p:nvSpPr>
          <p:cNvPr name="Shape 27" id="27"/>
          <p:cNvSpPr txBox="1"/>
          <p:nvPr>
            <p:ph type="subTitle" idx="1"/>
          </p:nvPr>
        </p:nvSpPr>
        <p:spPr>
          <a:xfrm>
            <a:off y="3786737" x="685800"/>
            <a:ext cy="1046317" cx="7772400"/>
          </a:xfrm>
          <a:prstGeom prst="rect">
            <a:avLst/>
          </a:prstGeom>
          <a:noFill/>
          <a:ln>
            <a:noFill/>
          </a:ln>
        </p:spPr>
        <p:txBody>
          <a:bodyPr bIns="91425" tIns="91425" lIns="91425" anchor="t" anchorCtr="0" rIns="91425"/>
          <a:lstStyle>
            <a:lvl1pPr indent="190500" algn="ctr" marL="0" rtl="0">
              <a:lnSpc>
                <a:spcPct val="100000"/>
              </a:lnSpc>
              <a:spcBef>
                <a:spcPts val="0"/>
              </a:spcBef>
              <a:spcAft>
                <a:spcPts val="0"/>
              </a:spcAft>
              <a:buClr>
                <a:schemeClr val="dk2"/>
              </a:buClr>
              <a:buSzPct val="100000"/>
              <a:buFont typeface="Arial"/>
              <a:buNone/>
              <a:defRPr i="0" baseline="0" strike="noStrike" sz="3000" b="0" cap="none" u="none">
                <a:solidFill>
                  <a:schemeClr val="dk2"/>
                </a:solidFill>
                <a:latin typeface="Arial"/>
                <a:ea typeface="Arial"/>
                <a:cs typeface="Arial"/>
                <a:sym typeface="Arial"/>
              </a:defRPr>
            </a:lvl1pPr>
            <a:lvl2pPr indent="190500" algn="ctr" marL="0" rtl="0">
              <a:lnSpc>
                <a:spcPct val="100000"/>
              </a:lnSpc>
              <a:spcBef>
                <a:spcPts val="0"/>
              </a:spcBef>
              <a:spcAft>
                <a:spcPts val="0"/>
              </a:spcAft>
              <a:buClr>
                <a:schemeClr val="dk2"/>
              </a:buClr>
              <a:buSzPct val="100000"/>
              <a:buFont typeface="Arial"/>
              <a:buNone/>
              <a:defRPr i="0" baseline="0" strike="noStrike" sz="3000" b="0" cap="none" u="none">
                <a:solidFill>
                  <a:schemeClr val="dk2"/>
                </a:solidFill>
                <a:latin typeface="Arial"/>
                <a:ea typeface="Arial"/>
                <a:cs typeface="Arial"/>
                <a:sym typeface="Arial"/>
              </a:defRPr>
            </a:lvl2pPr>
            <a:lvl3pPr indent="190500" algn="ctr" marL="0" rtl="0">
              <a:lnSpc>
                <a:spcPct val="100000"/>
              </a:lnSpc>
              <a:spcBef>
                <a:spcPts val="0"/>
              </a:spcBef>
              <a:spcAft>
                <a:spcPts val="0"/>
              </a:spcAft>
              <a:buClr>
                <a:schemeClr val="dk2"/>
              </a:buClr>
              <a:buSzPct val="100000"/>
              <a:buFont typeface="Arial"/>
              <a:buNone/>
              <a:defRPr i="0" baseline="0" strike="noStrike" sz="3000" b="0" cap="none" u="none">
                <a:solidFill>
                  <a:schemeClr val="dk2"/>
                </a:solidFill>
                <a:latin typeface="Arial"/>
                <a:ea typeface="Arial"/>
                <a:cs typeface="Arial"/>
                <a:sym typeface="Arial"/>
              </a:defRPr>
            </a:lvl3pPr>
            <a:lvl4pPr indent="190500" algn="ctr" marL="0" rtl="0">
              <a:lnSpc>
                <a:spcPct val="100000"/>
              </a:lnSpc>
              <a:spcBef>
                <a:spcPts val="0"/>
              </a:spcBef>
              <a:spcAft>
                <a:spcPts val="0"/>
              </a:spcAft>
              <a:buClr>
                <a:schemeClr val="dk2"/>
              </a:buClr>
              <a:buSzPct val="100000"/>
              <a:buFont typeface="Arial"/>
              <a:buNone/>
              <a:defRPr i="0" baseline="0" strike="noStrike" sz="3000" b="0" cap="none" u="none">
                <a:solidFill>
                  <a:schemeClr val="dk2"/>
                </a:solidFill>
                <a:latin typeface="Arial"/>
                <a:ea typeface="Arial"/>
                <a:cs typeface="Arial"/>
                <a:sym typeface="Arial"/>
              </a:defRPr>
            </a:lvl4pPr>
            <a:lvl5pPr indent="190500" algn="ctr" marL="0" rtl="0">
              <a:lnSpc>
                <a:spcPct val="100000"/>
              </a:lnSpc>
              <a:spcBef>
                <a:spcPts val="0"/>
              </a:spcBef>
              <a:spcAft>
                <a:spcPts val="0"/>
              </a:spcAft>
              <a:buClr>
                <a:schemeClr val="dk2"/>
              </a:buClr>
              <a:buSzPct val="100000"/>
              <a:buFont typeface="Arial"/>
              <a:buNone/>
              <a:defRPr i="0" baseline="0" strike="noStrike" sz="3000" b="0" cap="none" u="none">
                <a:solidFill>
                  <a:schemeClr val="dk2"/>
                </a:solidFill>
                <a:latin typeface="Arial"/>
                <a:ea typeface="Arial"/>
                <a:cs typeface="Arial"/>
                <a:sym typeface="Arial"/>
              </a:defRPr>
            </a:lvl5pPr>
            <a:lvl6pPr indent="190500" algn="ctr" marL="0" rtl="0">
              <a:lnSpc>
                <a:spcPct val="100000"/>
              </a:lnSpc>
              <a:spcBef>
                <a:spcPts val="0"/>
              </a:spcBef>
              <a:spcAft>
                <a:spcPts val="0"/>
              </a:spcAft>
              <a:buClr>
                <a:schemeClr val="dk2"/>
              </a:buClr>
              <a:buSzPct val="100000"/>
              <a:buFont typeface="Arial"/>
              <a:buNone/>
              <a:defRPr i="0" baseline="0" strike="noStrike" sz="3000" b="0" cap="none" u="none">
                <a:solidFill>
                  <a:schemeClr val="dk2"/>
                </a:solidFill>
                <a:latin typeface="Arial"/>
                <a:ea typeface="Arial"/>
                <a:cs typeface="Arial"/>
                <a:sym typeface="Arial"/>
              </a:defRPr>
            </a:lvl6pPr>
            <a:lvl7pPr indent="190500" algn="ctr" marL="0" rtl="0">
              <a:lnSpc>
                <a:spcPct val="100000"/>
              </a:lnSpc>
              <a:spcBef>
                <a:spcPts val="0"/>
              </a:spcBef>
              <a:spcAft>
                <a:spcPts val="0"/>
              </a:spcAft>
              <a:buClr>
                <a:schemeClr val="dk2"/>
              </a:buClr>
              <a:buSzPct val="100000"/>
              <a:buFont typeface="Arial"/>
              <a:buNone/>
              <a:defRPr i="0" baseline="0" strike="noStrike" sz="3000" b="0" cap="none" u="none">
                <a:solidFill>
                  <a:schemeClr val="dk2"/>
                </a:solidFill>
                <a:latin typeface="Arial"/>
                <a:ea typeface="Arial"/>
                <a:cs typeface="Arial"/>
                <a:sym typeface="Arial"/>
              </a:defRPr>
            </a:lvl7pPr>
            <a:lvl8pPr indent="190500" algn="ctr" marL="0" rtl="0">
              <a:lnSpc>
                <a:spcPct val="100000"/>
              </a:lnSpc>
              <a:spcBef>
                <a:spcPts val="0"/>
              </a:spcBef>
              <a:spcAft>
                <a:spcPts val="0"/>
              </a:spcAft>
              <a:buClr>
                <a:schemeClr val="dk2"/>
              </a:buClr>
              <a:buSzPct val="100000"/>
              <a:buFont typeface="Arial"/>
              <a:buNone/>
              <a:defRPr i="0" baseline="0" strike="noStrike" sz="3000" b="0" cap="none" u="none">
                <a:solidFill>
                  <a:schemeClr val="dk2"/>
                </a:solidFill>
                <a:latin typeface="Arial"/>
                <a:ea typeface="Arial"/>
                <a:cs typeface="Arial"/>
                <a:sym typeface="Arial"/>
              </a:defRPr>
            </a:lvl8pPr>
            <a:lvl9pPr indent="190500" algn="ctr" marL="0" rtl="0">
              <a:lnSpc>
                <a:spcPct val="100000"/>
              </a:lnSpc>
              <a:spcBef>
                <a:spcPts val="0"/>
              </a:spcBef>
              <a:spcAft>
                <a:spcPts val="0"/>
              </a:spcAft>
              <a:buClr>
                <a:schemeClr val="dk2"/>
              </a:buClr>
              <a:buSzPct val="100000"/>
              <a:buFont typeface="Arial"/>
              <a:buNone/>
              <a:defRPr i="0" baseline="0" strike="noStrike" sz="3000" b="0" cap="none" u="none">
                <a:solidFill>
                  <a:schemeClr val="dk2"/>
                </a:solidFill>
                <a:latin typeface="Arial"/>
                <a:ea typeface="Arial"/>
                <a:cs typeface="Arial"/>
                <a:sym typeface="Arial"/>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matchingName="tx" type="tx">
  <p:cSld name="tx">
    <p:spTree>
      <p:nvGrpSpPr>
        <p:cNvPr name="Shape 28" id="28"/>
        <p:cNvGrpSpPr/>
        <p:nvPr/>
      </p:nvGrpSpPr>
      <p:grpSpPr>
        <a:xfrm>
          <a:off y="0" x="0"/>
          <a:ext cy="0" cx="0"/>
          <a:chOff y="0" x="0"/>
          <a:chExt cy="0" cx="0"/>
        </a:xfrm>
      </p:grpSpPr>
      <p:sp>
        <p:nvSpPr>
          <p:cNvPr name="Shape 29" id="29"/>
          <p:cNvSpPr txBox="1"/>
          <p:nvPr>
            <p:ph type="title"/>
          </p:nvPr>
        </p:nvSpPr>
        <p:spPr>
          <a:xfrm>
            <a:off y="274637" x="457200"/>
            <a:ext cy="1143000" cx="8229600"/>
          </a:xfrm>
          <a:prstGeom prst="rect">
            <a:avLst/>
          </a:prstGeom>
          <a:noFill/>
          <a:ln>
            <a:noFill/>
          </a:ln>
        </p:spPr>
        <p:txBody>
          <a:bodyPr bIns="91425" tIns="91425" lIns="91425" anchor="b" anchorCtr="0" rIns="91425"/>
          <a:lstStyle>
            <a:lvl1pPr algn="l" rtl="0">
              <a:spcBef>
                <a:spcPts val="0"/>
              </a:spcBef>
              <a:buSzPct val="100000"/>
              <a:buFont typeface="Arial"/>
              <a:buNone/>
              <a:defRPr sz="3600" b="1">
                <a:solidFill>
                  <a:schemeClr val="dk1"/>
                </a:solidFill>
                <a:latin typeface="Arial"/>
                <a:ea typeface="Arial"/>
                <a:cs typeface="Arial"/>
                <a:sym typeface="Arial"/>
              </a:defRPr>
            </a:lvl1pPr>
            <a:lvl2pPr algn="l" rtl="0">
              <a:spcBef>
                <a:spcPts val="0"/>
              </a:spcBef>
              <a:buSzPct val="100000"/>
              <a:buFont typeface="Arial"/>
              <a:buNone/>
              <a:defRPr sz="3600" b="1">
                <a:solidFill>
                  <a:schemeClr val="dk1"/>
                </a:solidFill>
                <a:latin typeface="Arial"/>
                <a:ea typeface="Arial"/>
                <a:cs typeface="Arial"/>
                <a:sym typeface="Arial"/>
              </a:defRPr>
            </a:lvl2pPr>
            <a:lvl3pPr algn="l" rtl="0">
              <a:spcBef>
                <a:spcPts val="0"/>
              </a:spcBef>
              <a:buSzPct val="100000"/>
              <a:buFont typeface="Arial"/>
              <a:buNone/>
              <a:defRPr sz="3600" b="1">
                <a:solidFill>
                  <a:schemeClr val="dk1"/>
                </a:solidFill>
                <a:latin typeface="Arial"/>
                <a:ea typeface="Arial"/>
                <a:cs typeface="Arial"/>
                <a:sym typeface="Arial"/>
              </a:defRPr>
            </a:lvl3pPr>
            <a:lvl4pPr algn="l" rtl="0">
              <a:spcBef>
                <a:spcPts val="0"/>
              </a:spcBef>
              <a:buSzPct val="100000"/>
              <a:buFont typeface="Arial"/>
              <a:buNone/>
              <a:defRPr sz="3600" b="1">
                <a:solidFill>
                  <a:schemeClr val="dk1"/>
                </a:solidFill>
                <a:latin typeface="Arial"/>
                <a:ea typeface="Arial"/>
                <a:cs typeface="Arial"/>
                <a:sym typeface="Arial"/>
              </a:defRPr>
            </a:lvl4pPr>
            <a:lvl5pPr algn="l" rtl="0">
              <a:spcBef>
                <a:spcPts val="0"/>
              </a:spcBef>
              <a:buSzPct val="100000"/>
              <a:buFont typeface="Arial"/>
              <a:buNone/>
              <a:defRPr sz="3600" b="1">
                <a:solidFill>
                  <a:schemeClr val="dk1"/>
                </a:solidFill>
                <a:latin typeface="Arial"/>
                <a:ea typeface="Arial"/>
                <a:cs typeface="Arial"/>
                <a:sym typeface="Arial"/>
              </a:defRPr>
            </a:lvl5pPr>
            <a:lvl6pPr algn="l" rtl="0">
              <a:spcBef>
                <a:spcPts val="0"/>
              </a:spcBef>
              <a:buSzPct val="100000"/>
              <a:buFont typeface="Arial"/>
              <a:buNone/>
              <a:defRPr sz="3600" b="1">
                <a:solidFill>
                  <a:schemeClr val="dk1"/>
                </a:solidFill>
                <a:latin typeface="Arial"/>
                <a:ea typeface="Arial"/>
                <a:cs typeface="Arial"/>
                <a:sym typeface="Arial"/>
              </a:defRPr>
            </a:lvl6pPr>
            <a:lvl7pPr algn="l" rtl="0">
              <a:spcBef>
                <a:spcPts val="0"/>
              </a:spcBef>
              <a:buSzPct val="100000"/>
              <a:buFont typeface="Arial"/>
              <a:buNone/>
              <a:defRPr sz="3600" b="1">
                <a:solidFill>
                  <a:schemeClr val="dk1"/>
                </a:solidFill>
                <a:latin typeface="Arial"/>
                <a:ea typeface="Arial"/>
                <a:cs typeface="Arial"/>
                <a:sym typeface="Arial"/>
              </a:defRPr>
            </a:lvl7pPr>
            <a:lvl8pPr algn="l" rtl="0">
              <a:spcBef>
                <a:spcPts val="0"/>
              </a:spcBef>
              <a:buSzPct val="100000"/>
              <a:buFont typeface="Arial"/>
              <a:buNone/>
              <a:defRPr sz="3600" b="1">
                <a:solidFill>
                  <a:schemeClr val="dk1"/>
                </a:solidFill>
                <a:latin typeface="Arial"/>
                <a:ea typeface="Arial"/>
                <a:cs typeface="Arial"/>
                <a:sym typeface="Arial"/>
              </a:defRPr>
            </a:lvl8pPr>
            <a:lvl9pPr algn="l" rtl="0">
              <a:spcBef>
                <a:spcPts val="0"/>
              </a:spcBef>
              <a:buSzPct val="100000"/>
              <a:buFont typeface="Arial"/>
              <a:buNone/>
              <a:defRPr sz="3600" b="1">
                <a:solidFill>
                  <a:schemeClr val="dk1"/>
                </a:solidFill>
                <a:latin typeface="Arial"/>
                <a:ea typeface="Arial"/>
                <a:cs typeface="Arial"/>
                <a:sym typeface="Arial"/>
              </a:defRPr>
            </a:lvl9pPr>
          </a:lstStyle>
          <a:p/>
        </p:txBody>
      </p:sp>
      <p:sp>
        <p:nvSpPr>
          <p:cNvPr name="Shape 30" id="30"/>
          <p:cNvSpPr txBox="1"/>
          <p:nvPr>
            <p:ph type="body" idx="1"/>
          </p:nvPr>
        </p:nvSpPr>
        <p:spPr>
          <a:xfrm>
            <a:off y="1600200" x="457200"/>
            <a:ext cy="4967574" cx="8229600"/>
          </a:xfrm>
          <a:prstGeom prst="rect">
            <a:avLst/>
          </a:prstGeom>
          <a:noFill/>
          <a:ln>
            <a:noFill/>
          </a:ln>
        </p:spPr>
        <p:txBody>
          <a:bodyPr bIns="91425" tIns="91425" lIns="91425" anchor="t" anchorCtr="0" rIns="91425"/>
          <a:lstStyle>
            <a:lvl1pPr rtl="0">
              <a:defRPr/>
            </a:lvl1pPr>
            <a:lvl2pPr indent="-285750" marL="742950" rtl="0">
              <a:defRPr/>
            </a:lvl2pPr>
            <a:lvl3pPr indent="-228600" marL="1143000" rtl="0">
              <a:defRPr/>
            </a:lvl3pPr>
            <a:lvl4pPr indent="-228600" marL="1600200" rtl="0">
              <a:defRPr/>
            </a:lvl4pPr>
            <a:lvl5pPr rtl="0">
              <a:defRPr sz="1800"/>
            </a:lvl5pPr>
            <a:lvl6pPr rtl="0">
              <a:defRPr sz="1800"/>
            </a:lvl6pPr>
            <a:lvl7pPr rtl="0">
              <a:defRPr sz="1800"/>
            </a:lvl7pPr>
            <a:lvl8pPr rtl="0">
              <a:defRPr sz="1800"/>
            </a:lvl8pPr>
            <a:lvl9pPr rtl="0">
              <a:defRPr sz="1800"/>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matchingName="twoColTx" type="twoColTx">
  <p:cSld name="twoColTx">
    <p:spTree>
      <p:nvGrpSpPr>
        <p:cNvPr name="Shape 31" id="31"/>
        <p:cNvGrpSpPr/>
        <p:nvPr/>
      </p:nvGrpSpPr>
      <p:grpSpPr>
        <a:xfrm>
          <a:off y="0" x="0"/>
          <a:ext cy="0" cx="0"/>
          <a:chOff y="0" x="0"/>
          <a:chExt cy="0" cx="0"/>
        </a:xfrm>
      </p:grpSpPr>
      <p:sp>
        <p:nvSpPr>
          <p:cNvPr name="Shape 32" id="32"/>
          <p:cNvSpPr txBox="1"/>
          <p:nvPr>
            <p:ph type="title"/>
          </p:nvPr>
        </p:nvSpPr>
        <p:spPr>
          <a:xfrm>
            <a:off y="274637" x="457200"/>
            <a:ext cy="1143000" cx="8229600"/>
          </a:xfrm>
          <a:prstGeom prst="rect">
            <a:avLst/>
          </a:prstGeom>
          <a:noFill/>
          <a:ln>
            <a:noFill/>
          </a:ln>
        </p:spPr>
        <p:txBody>
          <a:bodyPr bIns="91425" tIns="91425" lIns="91425" anchor="b" anchorCtr="0" rIns="91425"/>
          <a:lstStyle>
            <a:lvl1pPr algn="l" rtl="0">
              <a:spcBef>
                <a:spcPts val="0"/>
              </a:spcBef>
              <a:buSzPct val="100000"/>
              <a:buFont typeface="Arial"/>
              <a:buNone/>
              <a:defRPr sz="3600" b="1">
                <a:solidFill>
                  <a:schemeClr val="dk1"/>
                </a:solidFill>
                <a:latin typeface="Arial"/>
                <a:ea typeface="Arial"/>
                <a:cs typeface="Arial"/>
                <a:sym typeface="Arial"/>
              </a:defRPr>
            </a:lvl1pPr>
            <a:lvl2pPr algn="l" rtl="0">
              <a:spcBef>
                <a:spcPts val="0"/>
              </a:spcBef>
              <a:buSzPct val="100000"/>
              <a:buFont typeface="Arial"/>
              <a:buNone/>
              <a:defRPr sz="3600" b="1">
                <a:solidFill>
                  <a:schemeClr val="dk1"/>
                </a:solidFill>
                <a:latin typeface="Arial"/>
                <a:ea typeface="Arial"/>
                <a:cs typeface="Arial"/>
                <a:sym typeface="Arial"/>
              </a:defRPr>
            </a:lvl2pPr>
            <a:lvl3pPr algn="l" rtl="0">
              <a:spcBef>
                <a:spcPts val="0"/>
              </a:spcBef>
              <a:buSzPct val="100000"/>
              <a:buFont typeface="Arial"/>
              <a:buNone/>
              <a:defRPr sz="3600" b="1">
                <a:solidFill>
                  <a:schemeClr val="dk1"/>
                </a:solidFill>
                <a:latin typeface="Arial"/>
                <a:ea typeface="Arial"/>
                <a:cs typeface="Arial"/>
                <a:sym typeface="Arial"/>
              </a:defRPr>
            </a:lvl3pPr>
            <a:lvl4pPr algn="l" rtl="0">
              <a:spcBef>
                <a:spcPts val="0"/>
              </a:spcBef>
              <a:buSzPct val="100000"/>
              <a:buFont typeface="Arial"/>
              <a:buNone/>
              <a:defRPr sz="3600" b="1">
                <a:solidFill>
                  <a:schemeClr val="dk1"/>
                </a:solidFill>
                <a:latin typeface="Arial"/>
                <a:ea typeface="Arial"/>
                <a:cs typeface="Arial"/>
                <a:sym typeface="Arial"/>
              </a:defRPr>
            </a:lvl4pPr>
            <a:lvl5pPr algn="l" rtl="0">
              <a:spcBef>
                <a:spcPts val="0"/>
              </a:spcBef>
              <a:buSzPct val="100000"/>
              <a:buFont typeface="Arial"/>
              <a:buNone/>
              <a:defRPr sz="3600" b="1">
                <a:solidFill>
                  <a:schemeClr val="dk1"/>
                </a:solidFill>
                <a:latin typeface="Arial"/>
                <a:ea typeface="Arial"/>
                <a:cs typeface="Arial"/>
                <a:sym typeface="Arial"/>
              </a:defRPr>
            </a:lvl5pPr>
            <a:lvl6pPr algn="l" rtl="0">
              <a:spcBef>
                <a:spcPts val="0"/>
              </a:spcBef>
              <a:buSzPct val="100000"/>
              <a:buFont typeface="Arial"/>
              <a:buNone/>
              <a:defRPr sz="3600" b="1">
                <a:solidFill>
                  <a:schemeClr val="dk1"/>
                </a:solidFill>
                <a:latin typeface="Arial"/>
                <a:ea typeface="Arial"/>
                <a:cs typeface="Arial"/>
                <a:sym typeface="Arial"/>
              </a:defRPr>
            </a:lvl6pPr>
            <a:lvl7pPr algn="l" rtl="0">
              <a:spcBef>
                <a:spcPts val="0"/>
              </a:spcBef>
              <a:buSzPct val="100000"/>
              <a:buFont typeface="Arial"/>
              <a:buNone/>
              <a:defRPr sz="3600" b="1">
                <a:solidFill>
                  <a:schemeClr val="dk1"/>
                </a:solidFill>
                <a:latin typeface="Arial"/>
                <a:ea typeface="Arial"/>
                <a:cs typeface="Arial"/>
                <a:sym typeface="Arial"/>
              </a:defRPr>
            </a:lvl7pPr>
            <a:lvl8pPr algn="l" rtl="0">
              <a:spcBef>
                <a:spcPts val="0"/>
              </a:spcBef>
              <a:buSzPct val="100000"/>
              <a:buFont typeface="Arial"/>
              <a:buNone/>
              <a:defRPr sz="3600" b="1">
                <a:solidFill>
                  <a:schemeClr val="dk1"/>
                </a:solidFill>
                <a:latin typeface="Arial"/>
                <a:ea typeface="Arial"/>
                <a:cs typeface="Arial"/>
                <a:sym typeface="Arial"/>
              </a:defRPr>
            </a:lvl8pPr>
            <a:lvl9pPr algn="l" rtl="0">
              <a:spcBef>
                <a:spcPts val="0"/>
              </a:spcBef>
              <a:buSzPct val="100000"/>
              <a:buFont typeface="Arial"/>
              <a:buNone/>
              <a:defRPr sz="3600" b="1">
                <a:solidFill>
                  <a:schemeClr val="dk1"/>
                </a:solidFill>
                <a:latin typeface="Arial"/>
                <a:ea typeface="Arial"/>
                <a:cs typeface="Arial"/>
                <a:sym typeface="Arial"/>
              </a:defRPr>
            </a:lvl9pPr>
          </a:lstStyle>
          <a:p/>
        </p:txBody>
      </p:sp>
      <p:sp>
        <p:nvSpPr>
          <p:cNvPr name="Shape 33" id="33"/>
          <p:cNvSpPr txBox="1"/>
          <p:nvPr>
            <p:ph type="body" idx="1"/>
          </p:nvPr>
        </p:nvSpPr>
        <p:spPr>
          <a:xfrm>
            <a:off y="1600200" x="457200"/>
            <a:ext cy="4967574" cx="3994525"/>
          </a:xfrm>
          <a:prstGeom prst="rect">
            <a:avLst/>
          </a:prstGeom>
          <a:noFill/>
          <a:ln>
            <a:noFill/>
          </a:ln>
        </p:spPr>
        <p:txBody>
          <a:bodyPr bIns="91425" tIns="91425" lIns="91425" anchor="t" anchorCtr="0" rIns="91425"/>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p:txBody>
      </p:sp>
      <p:sp>
        <p:nvSpPr>
          <p:cNvPr name="Shape 34" id="34"/>
          <p:cNvSpPr txBox="1"/>
          <p:nvPr>
            <p:ph type="body" idx="2"/>
          </p:nvPr>
        </p:nvSpPr>
        <p:spPr>
          <a:xfrm>
            <a:off y="1600200" x="4692273"/>
            <a:ext cy="4967574" cx="3994525"/>
          </a:xfrm>
          <a:prstGeom prst="rect">
            <a:avLst/>
          </a:prstGeom>
          <a:noFill/>
          <a:ln>
            <a:noFill/>
          </a:ln>
        </p:spPr>
        <p:txBody>
          <a:bodyPr bIns="91425" tIns="91425" lIns="91425" anchor="t" anchorCtr="0" rIns="91425"/>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p:txBody>
      </p:sp>
    </p:spTree>
  </p:cSld>
  <p:clrMapOvr>
    <a:masterClrMapping/>
  </p:clrMapOvr>
</p:sldLayout>
</file>

<file path=ppt/slideMasters/_rels/slideMaster1.xml.rels><?xml version="1.0" encoding="UTF-8" standalone="yes"?><Relationships xmlns="http://schemas.openxmlformats.org/package/2006/relationships"><Relationship Type="http://schemas.openxmlformats.org/officeDocument/2006/relationships/slideLayout" Id="rId2" Target="../slideLayouts/slideLayout2.xml"/><Relationship Type="http://schemas.openxmlformats.org/officeDocument/2006/relationships/slideLayout" Id="rId1" Target="../slideLayouts/slideLayout1.xml"/><Relationship Type="http://schemas.openxmlformats.org/officeDocument/2006/relationships/slideLayout" Id="rId4" Target="../slideLayouts/slideLayout4.xml"/><Relationship Type="http://schemas.openxmlformats.org/officeDocument/2006/relationships/slideLayout" Id="rId3" Target="../slideLayouts/slideLayout3.xml"/><Relationship Type="http://schemas.openxmlformats.org/officeDocument/2006/relationships/slideLayout" Id="rId6" Target="../slideLayouts/slideLayout6.xml"/><Relationship Type="http://schemas.openxmlformats.org/officeDocument/2006/relationships/slideLayout" Id="rId5" Target="../slideLayouts/slideLayout5.xml"/><Relationship Type="http://schemas.openxmlformats.org/officeDocument/2006/relationships/theme" Id="rId7" Target="../theme/theme2.xml"/></Relationships>
</file>

<file path=ppt/slideMasters/_rels/slideMaster2.xml.rels><?xml version="1.0" encoding="UTF-8" standalone="yes"?><Relationships xmlns="http://schemas.openxmlformats.org/package/2006/relationships"><Relationship Type="http://schemas.openxmlformats.org/officeDocument/2006/relationships/slideLayout" Id="rId2" Target="../slideLayouts/slideLayout8.xml"/><Relationship Type="http://schemas.openxmlformats.org/officeDocument/2006/relationships/slideLayout" Id="rId1" Target="../slideLayouts/slideLayout7.xml"/><Relationship Type="http://schemas.openxmlformats.org/officeDocument/2006/relationships/slideLayout" Id="rId4" Target="../slideLayouts/slideLayout10.xml"/><Relationship Type="http://schemas.openxmlformats.org/officeDocument/2006/relationships/slideLayout" Id="rId3" Target="../slideLayouts/slideLayout9.xml"/><Relationship Type="http://schemas.openxmlformats.org/officeDocument/2006/relationships/slideLayout" Id="rId6" Target="../slideLayouts/slideLayout12.xml"/><Relationship Type="http://schemas.openxmlformats.org/officeDocument/2006/relationships/slideLayout" Id="rId5" Target="../slideLayouts/slideLayout11.xml"/><Relationship Type="http://schemas.openxmlformats.org/officeDocument/2006/relationships/theme" Id="rId7" Target="../theme/theme4.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gradFill>
          <a:gsLst>
            <a:gs pos="0">
              <a:schemeClr val="lt1"/>
            </a:gs>
            <a:gs pos="30000">
              <a:schemeClr val="lt1"/>
            </a:gs>
            <a:gs pos="100000">
              <a:schemeClr val="lt2"/>
            </a:gs>
          </a:gsLst>
          <a:path path="circle">
            <a:fillToRect r="50%" l="50%" b="50%" t="50%"/>
          </a:path>
          <a:tileRect/>
        </a:gradFill>
      </p:bgPr>
    </p:bg>
    <p:spTree>
      <p:nvGrpSpPr>
        <p:cNvPr name="Shape 4" id="4"/>
        <p:cNvGrpSpPr/>
        <p:nvPr/>
      </p:nvGrpSpPr>
      <p:grpSpPr>
        <a:xfrm>
          <a:off y="0" x="0"/>
          <a:ext cy="0" cx="0"/>
          <a:chOff y="0" x="0"/>
          <a:chExt cy="0" cx="0"/>
        </a:xfrm>
      </p:grpSpPr>
      <p:sp>
        <p:nvSpPr>
          <p:cNvPr name="Shape 5" id="5"/>
          <p:cNvSpPr txBox="1"/>
          <p:nvPr>
            <p:ph type="title"/>
          </p:nvPr>
        </p:nvSpPr>
        <p:spPr>
          <a:xfrm>
            <a:off y="274637" x="457200"/>
            <a:ext cy="1143000" cx="8229600"/>
          </a:xfrm>
          <a:prstGeom prst="rect">
            <a:avLst/>
          </a:prstGeom>
          <a:noFill/>
          <a:ln>
            <a:noFill/>
          </a:ln>
        </p:spPr>
        <p:txBody>
          <a:bodyPr bIns="91425" tIns="91425" lIns="91425" anchor="b" anchorCtr="0" rIns="91425"/>
          <a:lstStyle>
            <a:lvl1pPr indent="228600" algn="l" marL="0" rtl="0">
              <a:spcBef>
                <a:spcPts val="0"/>
              </a:spcBef>
              <a:buClr>
                <a:schemeClr val="dk1"/>
              </a:buClr>
              <a:buSzPct val="100000"/>
              <a:buFont typeface="Arial"/>
              <a:buNone/>
              <a:defRPr i="0" baseline="0" strike="noStrike" sz="3600" b="1" cap="none" u="none">
                <a:solidFill>
                  <a:schemeClr val="dk1"/>
                </a:solidFill>
                <a:latin typeface="Arial"/>
                <a:ea typeface="Arial"/>
                <a:cs typeface="Arial"/>
                <a:sym typeface="Arial"/>
              </a:defRPr>
            </a:lvl1pPr>
            <a:lvl2pPr indent="228600" algn="l" marL="0" rtl="0">
              <a:spcBef>
                <a:spcPts val="0"/>
              </a:spcBef>
              <a:buClr>
                <a:schemeClr val="dk1"/>
              </a:buClr>
              <a:buSzPct val="100000"/>
              <a:buFont typeface="Arial"/>
              <a:buNone/>
              <a:defRPr i="0" baseline="0" strike="noStrike" sz="3600" b="1" cap="none" u="none">
                <a:solidFill>
                  <a:schemeClr val="dk1"/>
                </a:solidFill>
                <a:latin typeface="Arial"/>
                <a:ea typeface="Arial"/>
                <a:cs typeface="Arial"/>
                <a:sym typeface="Arial"/>
              </a:defRPr>
            </a:lvl2pPr>
            <a:lvl3pPr indent="228600" algn="l" marL="0" rtl="0">
              <a:spcBef>
                <a:spcPts val="0"/>
              </a:spcBef>
              <a:buClr>
                <a:schemeClr val="dk1"/>
              </a:buClr>
              <a:buSzPct val="100000"/>
              <a:buFont typeface="Arial"/>
              <a:buNone/>
              <a:defRPr i="0" baseline="0" strike="noStrike" sz="3600" b="1" cap="none" u="none">
                <a:solidFill>
                  <a:schemeClr val="dk1"/>
                </a:solidFill>
                <a:latin typeface="Arial"/>
                <a:ea typeface="Arial"/>
                <a:cs typeface="Arial"/>
                <a:sym typeface="Arial"/>
              </a:defRPr>
            </a:lvl3pPr>
            <a:lvl4pPr indent="228600" algn="l" marL="0" rtl="0">
              <a:spcBef>
                <a:spcPts val="0"/>
              </a:spcBef>
              <a:buClr>
                <a:schemeClr val="dk1"/>
              </a:buClr>
              <a:buSzPct val="100000"/>
              <a:buFont typeface="Arial"/>
              <a:buNone/>
              <a:defRPr i="0" baseline="0" strike="noStrike" sz="3600" b="1" cap="none" u="none">
                <a:solidFill>
                  <a:schemeClr val="dk1"/>
                </a:solidFill>
                <a:latin typeface="Arial"/>
                <a:ea typeface="Arial"/>
                <a:cs typeface="Arial"/>
                <a:sym typeface="Arial"/>
              </a:defRPr>
            </a:lvl4pPr>
            <a:lvl5pPr indent="228600" algn="l" marL="0" rtl="0">
              <a:spcBef>
                <a:spcPts val="0"/>
              </a:spcBef>
              <a:buClr>
                <a:schemeClr val="dk1"/>
              </a:buClr>
              <a:buSzPct val="100000"/>
              <a:buFont typeface="Arial"/>
              <a:buNone/>
              <a:defRPr i="0" baseline="0" strike="noStrike" sz="3600" b="1" cap="none" u="none">
                <a:solidFill>
                  <a:schemeClr val="dk1"/>
                </a:solidFill>
                <a:latin typeface="Arial"/>
                <a:ea typeface="Arial"/>
                <a:cs typeface="Arial"/>
                <a:sym typeface="Arial"/>
              </a:defRPr>
            </a:lvl5pPr>
            <a:lvl6pPr indent="228600" algn="l" marL="0" rtl="0">
              <a:spcBef>
                <a:spcPts val="0"/>
              </a:spcBef>
              <a:buClr>
                <a:schemeClr val="dk1"/>
              </a:buClr>
              <a:buSzPct val="100000"/>
              <a:buFont typeface="Arial"/>
              <a:buNone/>
              <a:defRPr i="0" baseline="0" strike="noStrike" sz="3600" b="1" cap="none" u="none">
                <a:solidFill>
                  <a:schemeClr val="dk1"/>
                </a:solidFill>
                <a:latin typeface="Arial"/>
                <a:ea typeface="Arial"/>
                <a:cs typeface="Arial"/>
                <a:sym typeface="Arial"/>
              </a:defRPr>
            </a:lvl6pPr>
            <a:lvl7pPr indent="228600" algn="l" marL="0" rtl="0">
              <a:spcBef>
                <a:spcPts val="0"/>
              </a:spcBef>
              <a:buClr>
                <a:schemeClr val="dk1"/>
              </a:buClr>
              <a:buSzPct val="100000"/>
              <a:buFont typeface="Arial"/>
              <a:buNone/>
              <a:defRPr i="0" baseline="0" strike="noStrike" sz="3600" b="1" cap="none" u="none">
                <a:solidFill>
                  <a:schemeClr val="dk1"/>
                </a:solidFill>
                <a:latin typeface="Arial"/>
                <a:ea typeface="Arial"/>
                <a:cs typeface="Arial"/>
                <a:sym typeface="Arial"/>
              </a:defRPr>
            </a:lvl7pPr>
            <a:lvl8pPr indent="228600" algn="l" marL="0" rtl="0">
              <a:spcBef>
                <a:spcPts val="0"/>
              </a:spcBef>
              <a:buClr>
                <a:schemeClr val="dk1"/>
              </a:buClr>
              <a:buSzPct val="100000"/>
              <a:buFont typeface="Arial"/>
              <a:buNone/>
              <a:defRPr i="0" baseline="0" strike="noStrike" sz="3600" b="1" cap="none" u="none">
                <a:solidFill>
                  <a:schemeClr val="dk1"/>
                </a:solidFill>
                <a:latin typeface="Arial"/>
                <a:ea typeface="Arial"/>
                <a:cs typeface="Arial"/>
                <a:sym typeface="Arial"/>
              </a:defRPr>
            </a:lvl8pPr>
            <a:lvl9pPr indent="228600" algn="l" marL="0" rtl="0">
              <a:spcBef>
                <a:spcPts val="0"/>
              </a:spcBef>
              <a:buClr>
                <a:schemeClr val="dk1"/>
              </a:buClr>
              <a:buSzPct val="100000"/>
              <a:buFont typeface="Arial"/>
              <a:buNone/>
              <a:defRPr i="0" baseline="0" strike="noStrike" sz="3600" b="1" cap="none" u="none">
                <a:solidFill>
                  <a:schemeClr val="dk1"/>
                </a:solidFill>
                <a:latin typeface="Arial"/>
                <a:ea typeface="Arial"/>
                <a:cs typeface="Arial"/>
                <a:sym typeface="Arial"/>
              </a:defRPr>
            </a:lvl9pPr>
          </a:lstStyle>
          <a:p/>
        </p:txBody>
      </p:sp>
      <p:sp>
        <p:nvSpPr>
          <p:cNvPr name="Shape 6" id="6"/>
          <p:cNvSpPr txBox="1"/>
          <p:nvPr>
            <p:ph type="body" idx="1"/>
          </p:nvPr>
        </p:nvSpPr>
        <p:spPr>
          <a:xfrm>
            <a:off y="1600200" x="457200"/>
            <a:ext cy="4967700" cx="8229600"/>
          </a:xfrm>
          <a:prstGeom prst="rect">
            <a:avLst/>
          </a:prstGeom>
          <a:noFill/>
          <a:ln>
            <a:noFill/>
          </a:ln>
        </p:spPr>
        <p:txBody>
          <a:bodyPr bIns="91425" tIns="91425" lIns="91425" anchor="t" anchorCtr="0" rIns="91425"/>
          <a:lstStyle>
            <a:lvl1pPr indent="-342900" algn="l" marL="342900" rtl="0">
              <a:spcBef>
                <a:spcPts val="600"/>
              </a:spcBef>
              <a:buClr>
                <a:srgbClr val="000000"/>
              </a:buClr>
              <a:buSzPct val="166666"/>
              <a:buFont typeface="Arial"/>
              <a:buChar char="•"/>
              <a:defRPr i="0" baseline="0" strike="noStrike" sz="3000" b="0" cap="none" u="none">
                <a:solidFill>
                  <a:srgbClr val="000000"/>
                </a:solidFill>
                <a:latin typeface="Arial"/>
                <a:ea typeface="Arial"/>
                <a:cs typeface="Arial"/>
                <a:sym typeface="Arial"/>
              </a:defRPr>
            </a:lvl1pPr>
            <a:lvl2pPr indent="-285750" algn="l" marL="742950" rtl="0">
              <a:spcBef>
                <a:spcPts val="480"/>
              </a:spcBef>
              <a:buClr>
                <a:srgbClr val="000000"/>
              </a:buClr>
              <a:buSzPct val="100000"/>
              <a:buFont typeface="Courier New"/>
              <a:buChar char="o"/>
              <a:defRPr i="0" baseline="0" strike="noStrike" sz="2400" b="0" cap="none" u="none">
                <a:solidFill>
                  <a:srgbClr val="000000"/>
                </a:solidFill>
                <a:latin typeface="Arial"/>
                <a:ea typeface="Arial"/>
                <a:cs typeface="Arial"/>
                <a:sym typeface="Arial"/>
              </a:defRPr>
            </a:lvl2pPr>
            <a:lvl3pPr indent="-228600" algn="l" marL="1143000" rtl="0">
              <a:spcBef>
                <a:spcPts val="480"/>
              </a:spcBef>
              <a:buClr>
                <a:srgbClr val="000000"/>
              </a:buClr>
              <a:buSzPct val="100000"/>
              <a:buFont typeface="Wingdings"/>
              <a:buChar char="§"/>
              <a:defRPr i="0" baseline="0" strike="noStrike" sz="2400" b="0" cap="none" u="none">
                <a:solidFill>
                  <a:srgbClr val="000000"/>
                </a:solidFill>
                <a:latin typeface="Arial"/>
                <a:ea typeface="Arial"/>
                <a:cs typeface="Arial"/>
                <a:sym typeface="Arial"/>
              </a:defRPr>
            </a:lvl3pPr>
            <a:lvl4pPr indent="-228600" algn="l" marL="1600200" rtl="0">
              <a:spcBef>
                <a:spcPts val="360"/>
              </a:spcBef>
              <a:buClr>
                <a:srgbClr val="000000"/>
              </a:buClr>
              <a:buSzPct val="166666"/>
              <a:buFont typeface="Arial"/>
              <a:buChar char="•"/>
              <a:defRPr i="0" baseline="0" strike="noStrike" sz="1800" b="0" cap="none" u="none">
                <a:solidFill>
                  <a:srgbClr val="000000"/>
                </a:solidFill>
                <a:latin typeface="Arial"/>
                <a:ea typeface="Arial"/>
                <a:cs typeface="Arial"/>
                <a:sym typeface="Arial"/>
              </a:defRPr>
            </a:lvl4pPr>
            <a:lvl5pPr indent="-228600" algn="l" marL="2057400" rtl="0">
              <a:spcBef>
                <a:spcPts val="360"/>
              </a:spcBef>
              <a:buClr>
                <a:srgbClr val="000000"/>
              </a:buClr>
              <a:buSzPct val="100000"/>
              <a:buFont typeface="Courier New"/>
              <a:buChar char="o"/>
              <a:defRPr i="0" baseline="0" strike="noStrike" sz="1800" b="0" cap="none" u="none">
                <a:solidFill>
                  <a:srgbClr val="000000"/>
                </a:solidFill>
                <a:latin typeface="Arial"/>
                <a:ea typeface="Arial"/>
                <a:cs typeface="Arial"/>
                <a:sym typeface="Arial"/>
              </a:defRPr>
            </a:lvl5pPr>
            <a:lvl6pPr indent="-228600" algn="l" marL="2514600" rtl="0">
              <a:spcBef>
                <a:spcPts val="360"/>
              </a:spcBef>
              <a:buClr>
                <a:srgbClr val="000000"/>
              </a:buClr>
              <a:buSzPct val="100000"/>
              <a:buFont typeface="Wingdings"/>
              <a:buChar char="§"/>
              <a:defRPr i="0" baseline="0" strike="noStrike" sz="1800" b="0" cap="none" u="none">
                <a:solidFill>
                  <a:srgbClr val="000000"/>
                </a:solidFill>
                <a:latin typeface="Arial"/>
                <a:ea typeface="Arial"/>
                <a:cs typeface="Arial"/>
                <a:sym typeface="Arial"/>
              </a:defRPr>
            </a:lvl6pPr>
            <a:lvl7pPr indent="-228600" algn="l" marL="2971800" rtl="0">
              <a:spcBef>
                <a:spcPts val="360"/>
              </a:spcBef>
              <a:buClr>
                <a:srgbClr val="000000"/>
              </a:buClr>
              <a:buSzPct val="166666"/>
              <a:buFont typeface="Arial"/>
              <a:buChar char="•"/>
              <a:defRPr i="0" baseline="0" strike="noStrike" sz="1800" b="0" cap="none" u="none">
                <a:solidFill>
                  <a:srgbClr val="000000"/>
                </a:solidFill>
                <a:latin typeface="Arial"/>
                <a:ea typeface="Arial"/>
                <a:cs typeface="Arial"/>
                <a:sym typeface="Arial"/>
              </a:defRPr>
            </a:lvl7pPr>
            <a:lvl8pPr indent="-228600" algn="l" marL="3429000" rtl="0">
              <a:spcBef>
                <a:spcPts val="360"/>
              </a:spcBef>
              <a:buClr>
                <a:srgbClr val="000000"/>
              </a:buClr>
              <a:buSzPct val="100000"/>
              <a:buFont typeface="Courier New"/>
              <a:buChar char="o"/>
              <a:defRPr i="0" baseline="0" strike="noStrike" sz="1800" b="0" cap="none" u="none">
                <a:solidFill>
                  <a:srgbClr val="000000"/>
                </a:solidFill>
                <a:latin typeface="Arial"/>
                <a:ea typeface="Arial"/>
                <a:cs typeface="Arial"/>
                <a:sym typeface="Arial"/>
              </a:defRPr>
            </a:lvl8pPr>
            <a:lvl9pPr indent="-228600" algn="l" marL="3886200" rtl="0">
              <a:spcBef>
                <a:spcPts val="360"/>
              </a:spcBef>
              <a:buClr>
                <a:srgbClr val="000000"/>
              </a:buClr>
              <a:buSzPct val="100000"/>
              <a:buFont typeface="Wingdings"/>
              <a:buChar char="§"/>
              <a:defRPr i="0" baseline="0" strike="noStrike" sz="1800" b="0" cap="none" u="none">
                <a:solidFill>
                  <a:srgbClr val="000000"/>
                </a:solidFill>
                <a:latin typeface="Arial"/>
                <a:ea typeface="Arial"/>
                <a:cs typeface="Arial"/>
                <a:sym typeface="Arial"/>
              </a:defRPr>
            </a:lvl9pPr>
          </a:lstStyle>
          <a:p/>
        </p:txBody>
      </p:sp>
    </p:spTree>
  </p:cSld>
  <p:clrMap accent6="accent6" tx2="lt2" bg2="dk2" accent5="accent5" tx1="dk1" bg1="lt1" accent4="accent4" accent3="accent3" accent2="accent2" accent1="accent1" folHlink="folHlink" hlink="hlink"/>
  <p:sldLayoutIdLst>
    <p:sldLayoutId id="2147483648" r:id="rId1"/>
    <p:sldLayoutId id="2147483649" r:id="rId2"/>
    <p:sldLayoutId id="2147483650" r:id="rId3"/>
    <p:sldLayoutId id="2147483651" r:id="rId4"/>
    <p:sldLayoutId id="2147483652" r:id="rId5"/>
    <p:sldLayoutId id="2147483653" r:id="rId6"/>
  </p:sldLayoutIdLst>
  <p:txStyles>
    <p:titleStyle>
      <a:defPPr marR="0" algn="l" rtl="0">
        <a:lnSpc>
          <a:spcPct val="100000"/>
        </a:lnSpc>
        <a:spcBef>
          <a:spcPts val="0"/>
        </a:spcBef>
        <a:spcAft>
          <a:spcPts val="0"/>
        </a:spcAft>
      </a:defPPr>
      <a:lvl1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1pPr>
      <a:lvl2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2pPr>
    </p:titleStyle>
    <p:bodyStyle>
      <a:defPPr marR="0" algn="l" rtl="0">
        <a:lnSpc>
          <a:spcPct val="100000"/>
        </a:lnSpc>
        <a:spcBef>
          <a:spcPts val="0"/>
        </a:spcBef>
        <a:spcAft>
          <a:spcPts val="0"/>
        </a:spcAft>
      </a:defPPr>
      <a:lvl1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1pPr>
      <a:lvl2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2pPr>
      <a:lvl3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3pPr>
      <a:lvl4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4pPr>
      <a:lvl5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5pPr>
      <a:lvl6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6pPr>
      <a:lvl7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7pPr>
      <a:lvl8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8pPr>
      <a:lvl9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1pPr>
      <a:lvl2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2pPr>
      <a:lvl3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3pPr>
      <a:lvl4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4pPr>
      <a:lvl5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5pPr>
      <a:lvl6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6pPr>
      <a:lvl7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7pPr>
      <a:lvl8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8pPr>
      <a:lvl9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name="Shape 22" id="22"/>
        <p:cNvGrpSpPr/>
        <p:nvPr/>
      </p:nvGrpSpPr>
      <p:grpSpPr>
        <a:xfrm>
          <a:off y="0" x="0"/>
          <a:ext cy="0" cx="0"/>
          <a:chOff y="0" x="0"/>
          <a:chExt cy="0" cx="0"/>
        </a:xfrm>
      </p:grpSpPr>
      <p:sp>
        <p:nvSpPr>
          <p:cNvPr name="Shape 23" id="23"/>
          <p:cNvSpPr txBox="1"/>
          <p:nvPr>
            <p:ph type="title"/>
          </p:nvPr>
        </p:nvSpPr>
        <p:spPr>
          <a:xfrm>
            <a:off y="274637" x="457200"/>
            <a:ext cy="1143000" cx="8229600"/>
          </a:xfrm>
          <a:prstGeom prst="rect">
            <a:avLst/>
          </a:prstGeom>
          <a:noFill/>
          <a:ln>
            <a:noFill/>
          </a:ln>
        </p:spPr>
        <p:txBody>
          <a:bodyPr bIns="91425" tIns="91425" lIns="91425" anchor="b" anchorCtr="0" rIns="91425"/>
          <a:lstStyle>
            <a:lvl1pPr indent="228600" algn="l" marL="0" rtl="0">
              <a:spcBef>
                <a:spcPts val="0"/>
              </a:spcBef>
              <a:buClr>
                <a:schemeClr val="dk1"/>
              </a:buClr>
              <a:buSzPct val="100000"/>
              <a:buFont typeface="Arial"/>
              <a:buNone/>
              <a:defRPr i="0" baseline="0" strike="noStrike" sz="3600" b="1" cap="none" u="none">
                <a:solidFill>
                  <a:schemeClr val="dk1"/>
                </a:solidFill>
                <a:latin typeface="Arial"/>
                <a:ea typeface="Arial"/>
                <a:cs typeface="Arial"/>
                <a:sym typeface="Arial"/>
              </a:defRPr>
            </a:lvl1pPr>
            <a:lvl2pPr indent="228600" algn="l" marL="0" rtl="0">
              <a:spcBef>
                <a:spcPts val="0"/>
              </a:spcBef>
              <a:buClr>
                <a:schemeClr val="dk1"/>
              </a:buClr>
              <a:buSzPct val="100000"/>
              <a:buFont typeface="Arial"/>
              <a:buNone/>
              <a:defRPr i="0" baseline="0" strike="noStrike" sz="3600" b="1" cap="none" u="none">
                <a:solidFill>
                  <a:schemeClr val="dk1"/>
                </a:solidFill>
                <a:latin typeface="Arial"/>
                <a:ea typeface="Arial"/>
                <a:cs typeface="Arial"/>
                <a:sym typeface="Arial"/>
              </a:defRPr>
            </a:lvl2pPr>
            <a:lvl3pPr indent="228600" algn="l" marL="0" rtl="0">
              <a:spcBef>
                <a:spcPts val="0"/>
              </a:spcBef>
              <a:buClr>
                <a:schemeClr val="dk1"/>
              </a:buClr>
              <a:buSzPct val="100000"/>
              <a:buFont typeface="Arial"/>
              <a:buNone/>
              <a:defRPr i="0" baseline="0" strike="noStrike" sz="3600" b="1" cap="none" u="none">
                <a:solidFill>
                  <a:schemeClr val="dk1"/>
                </a:solidFill>
                <a:latin typeface="Arial"/>
                <a:ea typeface="Arial"/>
                <a:cs typeface="Arial"/>
                <a:sym typeface="Arial"/>
              </a:defRPr>
            </a:lvl3pPr>
            <a:lvl4pPr indent="228600" algn="l" marL="0" rtl="0">
              <a:spcBef>
                <a:spcPts val="0"/>
              </a:spcBef>
              <a:buClr>
                <a:schemeClr val="dk1"/>
              </a:buClr>
              <a:buSzPct val="100000"/>
              <a:buFont typeface="Arial"/>
              <a:buNone/>
              <a:defRPr i="0" baseline="0" strike="noStrike" sz="3600" b="1" cap="none" u="none">
                <a:solidFill>
                  <a:schemeClr val="dk1"/>
                </a:solidFill>
                <a:latin typeface="Arial"/>
                <a:ea typeface="Arial"/>
                <a:cs typeface="Arial"/>
                <a:sym typeface="Arial"/>
              </a:defRPr>
            </a:lvl4pPr>
            <a:lvl5pPr indent="228600" algn="l" marL="0" rtl="0">
              <a:spcBef>
                <a:spcPts val="0"/>
              </a:spcBef>
              <a:buClr>
                <a:schemeClr val="dk1"/>
              </a:buClr>
              <a:buSzPct val="100000"/>
              <a:buFont typeface="Arial"/>
              <a:buNone/>
              <a:defRPr i="0" baseline="0" strike="noStrike" sz="3600" b="1" cap="none" u="none">
                <a:solidFill>
                  <a:schemeClr val="dk1"/>
                </a:solidFill>
                <a:latin typeface="Arial"/>
                <a:ea typeface="Arial"/>
                <a:cs typeface="Arial"/>
                <a:sym typeface="Arial"/>
              </a:defRPr>
            </a:lvl5pPr>
            <a:lvl6pPr indent="228600" algn="l" marL="0" rtl="0">
              <a:spcBef>
                <a:spcPts val="0"/>
              </a:spcBef>
              <a:buClr>
                <a:schemeClr val="dk1"/>
              </a:buClr>
              <a:buSzPct val="100000"/>
              <a:buFont typeface="Arial"/>
              <a:buNone/>
              <a:defRPr i="0" baseline="0" strike="noStrike" sz="3600" b="1" cap="none" u="none">
                <a:solidFill>
                  <a:schemeClr val="dk1"/>
                </a:solidFill>
                <a:latin typeface="Arial"/>
                <a:ea typeface="Arial"/>
                <a:cs typeface="Arial"/>
                <a:sym typeface="Arial"/>
              </a:defRPr>
            </a:lvl6pPr>
            <a:lvl7pPr indent="228600" algn="l" marL="0" rtl="0">
              <a:spcBef>
                <a:spcPts val="0"/>
              </a:spcBef>
              <a:buClr>
                <a:schemeClr val="dk1"/>
              </a:buClr>
              <a:buSzPct val="100000"/>
              <a:buFont typeface="Arial"/>
              <a:buNone/>
              <a:defRPr i="0" baseline="0" strike="noStrike" sz="3600" b="1" cap="none" u="none">
                <a:solidFill>
                  <a:schemeClr val="dk1"/>
                </a:solidFill>
                <a:latin typeface="Arial"/>
                <a:ea typeface="Arial"/>
                <a:cs typeface="Arial"/>
                <a:sym typeface="Arial"/>
              </a:defRPr>
            </a:lvl7pPr>
            <a:lvl8pPr indent="228600" algn="l" marL="0" rtl="0">
              <a:spcBef>
                <a:spcPts val="0"/>
              </a:spcBef>
              <a:buClr>
                <a:schemeClr val="dk1"/>
              </a:buClr>
              <a:buSzPct val="100000"/>
              <a:buFont typeface="Arial"/>
              <a:buNone/>
              <a:defRPr i="0" baseline="0" strike="noStrike" sz="3600" b="1" cap="none" u="none">
                <a:solidFill>
                  <a:schemeClr val="dk1"/>
                </a:solidFill>
                <a:latin typeface="Arial"/>
                <a:ea typeface="Arial"/>
                <a:cs typeface="Arial"/>
                <a:sym typeface="Arial"/>
              </a:defRPr>
            </a:lvl8pPr>
            <a:lvl9pPr indent="228600" algn="l" marL="0" rtl="0">
              <a:spcBef>
                <a:spcPts val="0"/>
              </a:spcBef>
              <a:buClr>
                <a:schemeClr val="dk1"/>
              </a:buClr>
              <a:buSzPct val="100000"/>
              <a:buFont typeface="Arial"/>
              <a:buNone/>
              <a:defRPr i="0" baseline="0" strike="noStrike" sz="3600" b="1" cap="none" u="none">
                <a:solidFill>
                  <a:schemeClr val="dk1"/>
                </a:solidFill>
                <a:latin typeface="Arial"/>
                <a:ea typeface="Arial"/>
                <a:cs typeface="Arial"/>
                <a:sym typeface="Arial"/>
              </a:defRPr>
            </a:lvl9pPr>
          </a:lstStyle>
          <a:p/>
        </p:txBody>
      </p:sp>
      <p:sp>
        <p:nvSpPr>
          <p:cNvPr name="Shape 24" id="24"/>
          <p:cNvSpPr txBox="1"/>
          <p:nvPr>
            <p:ph type="body" idx="1"/>
          </p:nvPr>
        </p:nvSpPr>
        <p:spPr>
          <a:xfrm>
            <a:off y="1600200" x="457200"/>
            <a:ext cy="4967574" cx="8229600"/>
          </a:xfrm>
          <a:prstGeom prst="rect">
            <a:avLst/>
          </a:prstGeom>
          <a:noFill/>
          <a:ln>
            <a:noFill/>
          </a:ln>
        </p:spPr>
        <p:txBody>
          <a:bodyPr bIns="91425" tIns="91425" lIns="91425" anchor="t" anchorCtr="0" rIns="91425"/>
          <a:lstStyle>
            <a:lvl1pPr indent="-342900" algn="l" marL="342900" rtl="0">
              <a:spcBef>
                <a:spcPts val="600"/>
              </a:spcBef>
              <a:buClr>
                <a:schemeClr val="dk1"/>
              </a:buClr>
              <a:buSzPct val="166666"/>
              <a:buFont typeface="Arial"/>
              <a:buChar char="•"/>
              <a:defRPr i="0" baseline="0" strike="noStrike" sz="3000" b="0" cap="none" u="none">
                <a:solidFill>
                  <a:schemeClr val="dk1"/>
                </a:solidFill>
                <a:latin typeface="Arial"/>
                <a:ea typeface="Arial"/>
                <a:cs typeface="Arial"/>
                <a:sym typeface="Arial"/>
              </a:defRPr>
            </a:lvl1pPr>
            <a:lvl2pPr indent="-285750" algn="l" marL="742950" rtl="0">
              <a:spcBef>
                <a:spcPts val="480"/>
              </a:spcBef>
              <a:buClr>
                <a:schemeClr val="dk1"/>
              </a:buClr>
              <a:buSzPct val="100000"/>
              <a:buFont typeface="Courier New"/>
              <a:buChar char="o"/>
              <a:defRPr i="0" baseline="0" strike="noStrike" sz="2400" b="0" cap="none" u="none">
                <a:solidFill>
                  <a:schemeClr val="dk1"/>
                </a:solidFill>
                <a:latin typeface="Arial"/>
                <a:ea typeface="Arial"/>
                <a:cs typeface="Arial"/>
                <a:sym typeface="Arial"/>
              </a:defRPr>
            </a:lvl2pPr>
            <a:lvl3pPr indent="-228600" algn="l" marL="1143000" rtl="0">
              <a:spcBef>
                <a:spcPts val="480"/>
              </a:spcBef>
              <a:buClr>
                <a:schemeClr val="dk1"/>
              </a:buClr>
              <a:buSzPct val="100000"/>
              <a:buFont typeface="Wingdings"/>
              <a:buChar char="§"/>
              <a:defRPr i="0" baseline="0" strike="noStrike" sz="2400" b="0" cap="none" u="none">
                <a:solidFill>
                  <a:schemeClr val="dk1"/>
                </a:solidFill>
                <a:latin typeface="Arial"/>
                <a:ea typeface="Arial"/>
                <a:cs typeface="Arial"/>
                <a:sym typeface="Arial"/>
              </a:defRPr>
            </a:lvl3pPr>
            <a:lvl4pPr indent="-228600" algn="l" marL="1600200" rtl="0">
              <a:spcBef>
                <a:spcPts val="360"/>
              </a:spcBef>
              <a:buClr>
                <a:schemeClr val="dk1"/>
              </a:buClr>
              <a:buSzPct val="166666"/>
              <a:buFont typeface="Arial"/>
              <a:buChar char="•"/>
              <a:defRPr i="0" baseline="0" strike="noStrike" sz="1800" b="0" cap="none" u="none">
                <a:solidFill>
                  <a:schemeClr val="dk1"/>
                </a:solidFill>
                <a:latin typeface="Arial"/>
                <a:ea typeface="Arial"/>
                <a:cs typeface="Arial"/>
                <a:sym typeface="Arial"/>
              </a:defRPr>
            </a:lvl4pPr>
            <a:lvl5pPr indent="-228600" algn="l" marL="2057400" rtl="0">
              <a:spcBef>
                <a:spcPts val="360"/>
              </a:spcBef>
              <a:buClr>
                <a:schemeClr val="dk1"/>
              </a:buClr>
              <a:buSzPct val="100000"/>
              <a:buFont typeface="Courier New"/>
              <a:buChar char="o"/>
              <a:defRPr i="0" baseline="0" strike="noStrike" sz="1800" b="0" cap="none" u="none">
                <a:solidFill>
                  <a:schemeClr val="dk1"/>
                </a:solidFill>
                <a:latin typeface="Arial"/>
                <a:ea typeface="Arial"/>
                <a:cs typeface="Arial"/>
                <a:sym typeface="Arial"/>
              </a:defRPr>
            </a:lvl5pPr>
            <a:lvl6pPr indent="-228600" algn="l" marL="2514600" rtl="0">
              <a:spcBef>
                <a:spcPts val="360"/>
              </a:spcBef>
              <a:buClr>
                <a:schemeClr val="dk1"/>
              </a:buClr>
              <a:buSzPct val="100000"/>
              <a:buFont typeface="Wingdings"/>
              <a:buChar char="§"/>
              <a:defRPr i="0" baseline="0" strike="noStrike" sz="1800" b="0" cap="none" u="none">
                <a:solidFill>
                  <a:schemeClr val="dk1"/>
                </a:solidFill>
                <a:latin typeface="Arial"/>
                <a:ea typeface="Arial"/>
                <a:cs typeface="Arial"/>
                <a:sym typeface="Arial"/>
              </a:defRPr>
            </a:lvl6pPr>
            <a:lvl7pPr indent="-228600" algn="l" marL="2971800" rtl="0">
              <a:spcBef>
                <a:spcPts val="360"/>
              </a:spcBef>
              <a:buClr>
                <a:schemeClr val="dk1"/>
              </a:buClr>
              <a:buSzPct val="166666"/>
              <a:buFont typeface="Arial"/>
              <a:buChar char="•"/>
              <a:defRPr i="0" baseline="0" strike="noStrike" sz="1800" b="0" cap="none" u="none">
                <a:solidFill>
                  <a:schemeClr val="dk1"/>
                </a:solidFill>
                <a:latin typeface="Arial"/>
                <a:ea typeface="Arial"/>
                <a:cs typeface="Arial"/>
                <a:sym typeface="Arial"/>
              </a:defRPr>
            </a:lvl7pPr>
            <a:lvl8pPr indent="-228600" algn="l" marL="3429000" rtl="0">
              <a:spcBef>
                <a:spcPts val="360"/>
              </a:spcBef>
              <a:buClr>
                <a:schemeClr val="dk1"/>
              </a:buClr>
              <a:buSzPct val="100000"/>
              <a:buFont typeface="Courier New"/>
              <a:buChar char="o"/>
              <a:defRPr i="0" baseline="0" strike="noStrike" sz="1800" b="0" cap="none" u="none">
                <a:solidFill>
                  <a:schemeClr val="dk1"/>
                </a:solidFill>
                <a:latin typeface="Arial"/>
                <a:ea typeface="Arial"/>
                <a:cs typeface="Arial"/>
                <a:sym typeface="Arial"/>
              </a:defRPr>
            </a:lvl8pPr>
            <a:lvl9pPr indent="-228600" algn="l" marL="3886200" rtl="0">
              <a:spcBef>
                <a:spcPts val="360"/>
              </a:spcBef>
              <a:buClr>
                <a:schemeClr val="dk1"/>
              </a:buClr>
              <a:buSzPct val="100000"/>
              <a:buFont typeface="Wingdings"/>
              <a:buChar char="§"/>
              <a:defRPr i="0" baseline="0" strike="noStrike" sz="1800" b="0" cap="none" u="none">
                <a:solidFill>
                  <a:schemeClr val="dk1"/>
                </a:solidFill>
                <a:latin typeface="Arial"/>
                <a:ea typeface="Arial"/>
                <a:cs typeface="Arial"/>
                <a:sym typeface="Arial"/>
              </a:defRPr>
            </a:lvl9pPr>
          </a:lstStyle>
          <a:p/>
        </p:txBody>
      </p:sp>
    </p:spTree>
  </p:cSld>
  <p:clrMap accent6="accent6" tx2="lt2" bg2="dk2" accent5="accent5" tx1="dk1" bg1="lt1" accent4="accent4" accent3="accent3" accent2="accent2" accent1="accent1" folHlink="folHlink" hlink="hlink"/>
  <p:sldLayoutIdLst>
    <p:sldLayoutId id="2147483654" r:id="rId1"/>
    <p:sldLayoutId id="2147483655" r:id="rId2"/>
    <p:sldLayoutId id="2147483656" r:id="rId3"/>
    <p:sldLayoutId id="2147483657" r:id="rId4"/>
    <p:sldLayoutId id="2147483658" r:id="rId5"/>
    <p:sldLayoutId id="2147483659" r:id="rId6"/>
  </p:sldLayoutIdLst>
  <p:txStyles>
    <p:titleStyle>
      <a:defPPr marR="0" algn="l" rtl="0">
        <a:lnSpc>
          <a:spcPct val="100000"/>
        </a:lnSpc>
        <a:spcBef>
          <a:spcPts val="0"/>
        </a:spcBef>
        <a:spcAft>
          <a:spcPts val="0"/>
        </a:spcAft>
      </a:defPPr>
      <a:lvl1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1pPr>
      <a:lvl2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2pPr>
    </p:titleStyle>
    <p:bodyStyle>
      <a:defPPr marR="0" algn="l" rtl="0">
        <a:lnSpc>
          <a:spcPct val="100000"/>
        </a:lnSpc>
        <a:spcBef>
          <a:spcPts val="0"/>
        </a:spcBef>
        <a:spcAft>
          <a:spcPts val="0"/>
        </a:spcAft>
      </a:defPPr>
      <a:lvl1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1pPr>
      <a:lvl2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2pPr>
      <a:lvl3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3pPr>
      <a:lvl4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4pPr>
      <a:lvl5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5pPr>
      <a:lvl6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6pPr>
      <a:lvl7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7pPr>
      <a:lvl8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8pPr>
      <a:lvl9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1pPr>
      <a:lvl2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2pPr>
      <a:lvl3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3pPr>
      <a:lvl4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4pPr>
      <a:lvl5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5pPr>
      <a:lvl6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6pPr>
      <a:lvl7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7pPr>
      <a:lvl8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8pPr>
      <a:lvl9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9pPr>
    </p:otherStyle>
  </p:txStyles>
</p:sldMaster>
</file>

<file path=ppt/slides/_rels/slide1.xml.rels><?xml version="1.0" encoding="UTF-8" standalone="yes"?><Relationships xmlns="http://schemas.openxmlformats.org/package/2006/relationships"><Relationship Type="http://schemas.openxmlformats.org/officeDocument/2006/relationships/image" Id="rId15" Target="../media/image16.png"/><Relationship Type="http://schemas.openxmlformats.org/officeDocument/2006/relationships/image" Id="rId14" Target="../media/image09.png"/><Relationship Type="http://schemas.openxmlformats.org/officeDocument/2006/relationships/notesSlide" Id="rId2" Target="../notesSlides/notesSlide1.xml"/><Relationship Type="http://schemas.openxmlformats.org/officeDocument/2006/relationships/image" Id="rId12" Target="../media/image15.png"/><Relationship Type="http://schemas.openxmlformats.org/officeDocument/2006/relationships/slideLayout" Id="rId1" Target="../slideLayouts/slideLayout1.xml"/><Relationship Type="http://schemas.openxmlformats.org/officeDocument/2006/relationships/image" Id="rId13" Target="../media/image02.jpg"/><Relationship Type="http://schemas.openxmlformats.org/officeDocument/2006/relationships/image" Id="rId4" Target="../media/image01.png"/><Relationship Type="http://schemas.openxmlformats.org/officeDocument/2006/relationships/image" Id="rId10" Target="../media/image03.png"/><Relationship Type="http://schemas.openxmlformats.org/officeDocument/2006/relationships/image" Id="rId3" Target="../media/image00.gif"/><Relationship Type="http://schemas.openxmlformats.org/officeDocument/2006/relationships/image" Id="rId11" Target="../media/image04.png"/><Relationship Type="http://schemas.openxmlformats.org/officeDocument/2006/relationships/image" Id="rId9" Target="../media/image12.png"/><Relationship Type="http://schemas.openxmlformats.org/officeDocument/2006/relationships/image" Id="rId6" Target="../media/image05.png"/><Relationship Type="http://schemas.openxmlformats.org/officeDocument/2006/relationships/image" Id="rId5" Target="../media/image08.png"/><Relationship Type="http://schemas.openxmlformats.org/officeDocument/2006/relationships/image" Id="rId8" Target="../media/image07.png"/><Relationship Type="http://schemas.openxmlformats.org/officeDocument/2006/relationships/image" Id="rId7" Target="../media/image06.png"/></Relationships>
</file>

<file path=ppt/slides/_rels/slide10.xml.rels><?xml version="1.0" encoding="UTF-8" standalone="yes"?><Relationships xmlns="http://schemas.openxmlformats.org/package/2006/relationships"><Relationship Type="http://schemas.openxmlformats.org/officeDocument/2006/relationships/notesSlide" Id="rId2" Target="../notesSlides/notesSlide10.xml"/><Relationship Type="http://schemas.openxmlformats.org/officeDocument/2006/relationships/slideLayout" Id="rId1" Target="../slideLayouts/slideLayout2.xml"/><Relationship Type="http://schemas.openxmlformats.org/officeDocument/2006/relationships/image" Id="rId3" Target="../media/image26.jpg"/></Relationships>
</file>

<file path=ppt/slides/_rels/slide11.xml.rels><?xml version="1.0" encoding="UTF-8" standalone="yes"?><Relationships xmlns="http://schemas.openxmlformats.org/package/2006/relationships"><Relationship Type="http://schemas.openxmlformats.org/officeDocument/2006/relationships/notesSlide" Id="rId2" Target="../notesSlides/notesSlide11.xml"/><Relationship Type="http://schemas.openxmlformats.org/officeDocument/2006/relationships/slideLayout" Id="rId1" Target="../slideLayouts/slideLayout2.xml"/><Relationship Type="http://schemas.openxmlformats.org/officeDocument/2006/relationships/hyperlink" Id="rId10" TargetMode="External" Target="http://en.wikipedia.org/wiki/Paul_Bocuse"/><Relationship Type="http://schemas.openxmlformats.org/officeDocument/2006/relationships/hyperlink" Id="rId4" TargetMode="External" Target="http://commons.wikimedia.org/wiki/Category:Coats_of_arms_of_Rh%C3%B4ne-Alpes"/><Relationship Type="http://schemas.openxmlformats.org/officeDocument/2006/relationships/hyperlink" Id="rId11" TargetMode="External" Target="http://en.wikipedia.org/wiki/File:Henri_Fantin-Latour_003.jpg"/><Relationship Type="http://schemas.openxmlformats.org/officeDocument/2006/relationships/hyperlink" Id="rId3" TargetMode="External" Target="http://en.wikipedia.org/wiki/Rh%C3%B4ne-Alpes"/><Relationship Type="http://schemas.openxmlformats.org/officeDocument/2006/relationships/hyperlink" Id="rId9" TargetMode="External" Target="http://en.rhonealpes.fr/360-history-museum-region-rhone-alpes.htm"/><Relationship Type="http://schemas.openxmlformats.org/officeDocument/2006/relationships/hyperlink" Id="rId6" TargetMode="External" Target="http://www.my-french-house.com/regions/rhone-alpes/"/><Relationship Type="http://schemas.openxmlformats.org/officeDocument/2006/relationships/hyperlink" Id="rId5" TargetMode="External" Target="http://peaklist.org/WWlists/france/franceintro.html"/><Relationship Type="http://schemas.openxmlformats.org/officeDocument/2006/relationships/hyperlink" Id="rId8" TargetMode="External" Target="http://gofrance.about.com/b/2010/11/15/beaujolais-nouveau-festival-in-lyon-november-18th-2010.htm"/><Relationship Type="http://schemas.openxmlformats.org/officeDocument/2006/relationships/hyperlink" Id="rId7" TargetMode="External" Target="http://us.franceguide.com/event/Festivals-and-Events-in-Rhone-Alpes.html?NodeID=406&amp;EditoID=193257"/></Relationships>
</file>

<file path=ppt/slides/_rels/slide2.xml.rels><?xml version="1.0" encoding="UTF-8" standalone="yes"?><Relationships xmlns="http://schemas.openxmlformats.org/package/2006/relationships"><Relationship Type="http://schemas.openxmlformats.org/officeDocument/2006/relationships/notesSlide" Id="rId2" Target="../notesSlides/notesSlide2.xml"/><Relationship Type="http://schemas.openxmlformats.org/officeDocument/2006/relationships/slideLayout" Id="rId1" Target="../slideLayouts/slideLayout2.xml"/><Relationship Type="http://schemas.openxmlformats.org/officeDocument/2006/relationships/image" Id="rId4" Target="../media/image11.gif"/><Relationship Type="http://schemas.openxmlformats.org/officeDocument/2006/relationships/image" Id="rId3" Target="../media/image10.png"/><Relationship Type="http://schemas.openxmlformats.org/officeDocument/2006/relationships/image" Id="rId5" Target="../media/image14.jpg"/></Relationships>
</file>

<file path=ppt/slides/_rels/slide3.xml.rels><?xml version="1.0" encoding="UTF-8" standalone="yes"?><Relationships xmlns="http://schemas.openxmlformats.org/package/2006/relationships"><Relationship Type="http://schemas.openxmlformats.org/officeDocument/2006/relationships/notesSlide" Id="rId2" Target="../notesSlides/notesSlide3.xml"/><Relationship Type="http://schemas.openxmlformats.org/officeDocument/2006/relationships/slideLayout" Id="rId1" Target="../slideLayouts/slideLayout2.xml"/><Relationship Type="http://schemas.openxmlformats.org/officeDocument/2006/relationships/image" Id="rId4" Target="../media/image18.jpg"/><Relationship Type="http://schemas.openxmlformats.org/officeDocument/2006/relationships/image" Id="rId3" Target="../media/image17.jpg"/><Relationship Type="http://schemas.openxmlformats.org/officeDocument/2006/relationships/image" Id="rId6" Target="../media/image20.jpg"/><Relationship Type="http://schemas.openxmlformats.org/officeDocument/2006/relationships/image" Id="rId5" Target="../media/image32.jpg"/></Relationships>
</file>

<file path=ppt/slides/_rels/slide4.xml.rels><?xml version="1.0" encoding="UTF-8" standalone="yes"?><Relationships xmlns="http://schemas.openxmlformats.org/package/2006/relationships"><Relationship Type="http://schemas.openxmlformats.org/officeDocument/2006/relationships/notesSlide" Id="rId2" Target="../notesSlides/notesSlide4.xml"/><Relationship Type="http://schemas.openxmlformats.org/officeDocument/2006/relationships/slideLayout" Id="rId1" Target="../slideLayouts/slideLayout2.xml"/><Relationship Type="http://schemas.openxmlformats.org/officeDocument/2006/relationships/image" Id="rId3" Target="../media/image13.jpg"/></Relationships>
</file>

<file path=ppt/slides/_rels/slide5.xml.rels><?xml version="1.0" encoding="UTF-8" standalone="yes"?><Relationships xmlns="http://schemas.openxmlformats.org/package/2006/relationships"><Relationship Type="http://schemas.openxmlformats.org/officeDocument/2006/relationships/notesSlide" Id="rId2" Target="../notesSlides/notesSlide5.xml"/><Relationship Type="http://schemas.openxmlformats.org/officeDocument/2006/relationships/slideLayout" Id="rId1" Target="../slideLayouts/slideLayout2.xml"/><Relationship Type="http://schemas.openxmlformats.org/officeDocument/2006/relationships/image" Id="rId4" Target="../media/image21.jpg"/><Relationship Type="http://schemas.openxmlformats.org/officeDocument/2006/relationships/image" Id="rId3" Target="../media/image30.jpg"/><Relationship Type="http://schemas.openxmlformats.org/officeDocument/2006/relationships/image" Id="rId5" Target="../media/image19.jpg"/></Relationships>
</file>

<file path=ppt/slides/_rels/slide6.xml.rels><?xml version="1.0" encoding="UTF-8" standalone="yes"?><Relationships xmlns="http://schemas.openxmlformats.org/package/2006/relationships"><Relationship Type="http://schemas.openxmlformats.org/officeDocument/2006/relationships/notesSlide" Id="rId2" Target="../notesSlides/notesSlide6.xml"/><Relationship Type="http://schemas.openxmlformats.org/officeDocument/2006/relationships/slideLayout" Id="rId1" Target="../slideLayouts/slideLayout2.xml"/><Relationship Type="http://schemas.openxmlformats.org/officeDocument/2006/relationships/image" Id="rId4" Target="../media/image22.jpg"/><Relationship Type="http://schemas.openxmlformats.org/officeDocument/2006/relationships/image" Id="rId3" Target="../media/image33.jpg"/><Relationship Type="http://schemas.openxmlformats.org/officeDocument/2006/relationships/image" Id="rId5" Target="../media/image23.jpg"/></Relationships>
</file>

<file path=ppt/slides/_rels/slide7.xml.rels><?xml version="1.0" encoding="UTF-8" standalone="yes"?><Relationships xmlns="http://schemas.openxmlformats.org/package/2006/relationships"><Relationship Type="http://schemas.openxmlformats.org/officeDocument/2006/relationships/notesSlide" Id="rId2" Target="../notesSlides/notesSlide7.xml"/><Relationship Type="http://schemas.openxmlformats.org/officeDocument/2006/relationships/slideLayout" Id="rId1" Target="../slideLayouts/slideLayout2.xml"/></Relationships>
</file>

<file path=ppt/slides/_rels/slide8.xml.rels><?xml version="1.0" encoding="UTF-8" standalone="yes"?><Relationships xmlns="http://schemas.openxmlformats.org/package/2006/relationships"><Relationship Type="http://schemas.openxmlformats.org/officeDocument/2006/relationships/notesSlide" Id="rId2" Target="../notesSlides/notesSlide8.xml"/><Relationship Type="http://schemas.openxmlformats.org/officeDocument/2006/relationships/slideLayout" Id="rId1" Target="../slideLayouts/slideLayout2.xml"/><Relationship Type="http://schemas.openxmlformats.org/officeDocument/2006/relationships/image" Id="rId4" Target="../media/image29.jpg"/><Relationship Type="http://schemas.openxmlformats.org/officeDocument/2006/relationships/image" Id="rId3" Target="../media/image25.jpg"/><Relationship Type="http://schemas.openxmlformats.org/officeDocument/2006/relationships/image" Id="rId5" Target="../media/image27.jpg"/></Relationships>
</file>

<file path=ppt/slides/_rels/slide9.xml.rels><?xml version="1.0" encoding="UTF-8" standalone="yes"?><Relationships xmlns="http://schemas.openxmlformats.org/package/2006/relationships"><Relationship Type="http://schemas.openxmlformats.org/officeDocument/2006/relationships/notesSlide" Id="rId2" Target="../notesSlides/notesSlide9.xml"/><Relationship Type="http://schemas.openxmlformats.org/officeDocument/2006/relationships/slideLayout" Id="rId1" Target="../slideLayouts/slideLayout2.xml"/><Relationship Type="http://schemas.openxmlformats.org/officeDocument/2006/relationships/image" Id="rId4" Target="../media/image31.jpg"/><Relationship Type="http://schemas.openxmlformats.org/officeDocument/2006/relationships/image" Id="rId3" Target="../media/image28.jpg"/><Relationship Type="http://schemas.openxmlformats.org/officeDocument/2006/relationships/image" Id="rId5" Target="../media/image24.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40" id="40"/>
        <p:cNvGrpSpPr/>
        <p:nvPr/>
      </p:nvGrpSpPr>
      <p:grpSpPr>
        <a:xfrm>
          <a:off y="0" x="0"/>
          <a:ext cy="0" cx="0"/>
          <a:chOff y="0" x="0"/>
          <a:chExt cy="0" cx="0"/>
        </a:xfrm>
      </p:grpSpPr>
      <p:sp>
        <p:nvSpPr>
          <p:cNvPr name="Shape 41" id="41"/>
          <p:cNvSpPr/>
          <p:nvPr/>
        </p:nvSpPr>
        <p:spPr>
          <a:xfrm>
            <a:off y="1056323" x="2190750"/>
            <a:ext cy="2857500" cx="4762500"/>
          </a:xfrm>
          <a:prstGeom prst="rect">
            <a:avLst/>
          </a:prstGeom>
          <a:blipFill>
            <a:blip r:embed="rId3"/>
            <a:stretch>
              <a:fillRect/>
            </a:stretch>
          </a:blipFill>
          <a:ln>
            <a:noFill/>
          </a:ln>
        </p:spPr>
      </p:sp>
      <p:sp>
        <p:nvSpPr>
          <p:cNvPr name="Shape 42" id="42"/>
          <p:cNvSpPr txBox="1"/>
          <p:nvPr>
            <p:ph type="ctrTitle"/>
          </p:nvPr>
        </p:nvSpPr>
        <p:spPr>
          <a:xfrm>
            <a:off y="211973" x="685800"/>
            <a:ext cy="1546500" cx="7772400"/>
          </a:xfrm>
          <a:prstGeom prst="rect">
            <a:avLst/>
          </a:prstGeom>
        </p:spPr>
        <p:txBody>
          <a:bodyPr bIns="91425" tIns="91425" lIns="91425" anchor="b" anchorCtr="0" rIns="91425">
            <a:spAutoFit/>
          </a:bodyPr>
          <a:lstStyle/>
          <a:p>
            <a:pPr rtl="0" lvl="0">
              <a:lnSpc>
                <a:spcPct val="115000"/>
              </a:lnSpc>
              <a:spcBef>
                <a:spcPts val="2400"/>
              </a:spcBef>
              <a:spcAft>
                <a:spcPts val="600"/>
              </a:spcAft>
              <a:buNone/>
            </a:pPr>
            <a:r>
              <a:rPr lang="en" b="0">
                <a:solidFill>
                  <a:srgbClr val="000000"/>
                </a:solidFill>
                <a:latin typeface="Consolas"/>
                <a:ea typeface="Consolas"/>
                <a:cs typeface="Consolas"/>
                <a:sym typeface="Consolas"/>
              </a:rPr>
              <a:t>Rhône-Alpes</a:t>
            </a:r>
          </a:p>
          <a:p>
            <a:r>
              <a:t/>
            </a:r>
          </a:p>
        </p:txBody>
      </p:sp>
      <p:sp>
        <p:nvSpPr>
          <p:cNvPr name="Shape 43" id="43"/>
          <p:cNvSpPr txBox="1"/>
          <p:nvPr>
            <p:ph type="subTitle" idx="1"/>
          </p:nvPr>
        </p:nvSpPr>
        <p:spPr>
          <a:xfrm>
            <a:off y="3801812" x="685800"/>
            <a:ext cy="1046400" cx="7772400"/>
          </a:xfrm>
          <a:prstGeom prst="rect">
            <a:avLst/>
          </a:prstGeom>
        </p:spPr>
        <p:txBody>
          <a:bodyPr bIns="91425" tIns="91425" lIns="91425" anchor="t" anchorCtr="0" rIns="91425">
            <a:spAutoFit/>
          </a:bodyPr>
          <a:lstStyle/>
          <a:p>
            <a:pPr>
              <a:buNone/>
            </a:pPr>
            <a:r>
              <a:rPr lang="en">
                <a:latin typeface="Consolas"/>
                <a:ea typeface="Consolas"/>
                <a:cs typeface="Consolas"/>
                <a:sym typeface="Consolas"/>
              </a:rPr>
              <a:t>Capitale:Lyon</a:t>
            </a:r>
          </a:p>
        </p:txBody>
      </p:sp>
      <p:sp>
        <p:nvSpPr>
          <p:cNvPr name="Shape 44" id="44"/>
          <p:cNvSpPr/>
          <p:nvPr/>
        </p:nvSpPr>
        <p:spPr>
          <a:xfrm>
            <a:off y="5149800" x="3795134"/>
            <a:ext cy="1637990" cx="1553730"/>
          </a:xfrm>
          <a:prstGeom prst="rect">
            <a:avLst/>
          </a:prstGeom>
          <a:blipFill>
            <a:blip r:embed="rId4"/>
            <a:stretch>
              <a:fillRect/>
            </a:stretch>
          </a:blipFill>
          <a:ln>
            <a:noFill/>
          </a:ln>
        </p:spPr>
      </p:sp>
      <p:sp>
        <p:nvSpPr>
          <p:cNvPr name="Shape 45" id="45"/>
          <p:cNvSpPr/>
          <p:nvPr/>
        </p:nvSpPr>
        <p:spPr>
          <a:xfrm>
            <a:off y="5477701" x="2010310"/>
            <a:ext cy="948882" cx="854076"/>
          </a:xfrm>
          <a:prstGeom prst="rect">
            <a:avLst/>
          </a:prstGeom>
          <a:blipFill>
            <a:blip r:embed="rId5"/>
            <a:stretch>
              <a:fillRect/>
            </a:stretch>
          </a:blipFill>
          <a:ln>
            <a:noFill/>
          </a:ln>
        </p:spPr>
      </p:sp>
      <p:sp>
        <p:nvSpPr>
          <p:cNvPr name="Shape 46" id="46"/>
          <p:cNvSpPr/>
          <p:nvPr/>
        </p:nvSpPr>
        <p:spPr>
          <a:xfrm>
            <a:off y="5482755" x="2951854"/>
            <a:ext cy="938774" cx="843279"/>
          </a:xfrm>
          <a:prstGeom prst="rect">
            <a:avLst/>
          </a:prstGeom>
          <a:blipFill>
            <a:blip r:embed="rId6"/>
            <a:stretch>
              <a:fillRect/>
            </a:stretch>
          </a:blipFill>
          <a:ln>
            <a:noFill/>
          </a:ln>
        </p:spPr>
      </p:sp>
      <p:sp>
        <p:nvSpPr>
          <p:cNvPr name="Shape 47" id="47"/>
          <p:cNvSpPr/>
          <p:nvPr/>
        </p:nvSpPr>
        <p:spPr>
          <a:xfrm>
            <a:off y="5508229" x="5348865"/>
            <a:ext cy="921131" cx="838126"/>
          </a:xfrm>
          <a:prstGeom prst="rect">
            <a:avLst/>
          </a:prstGeom>
          <a:blipFill>
            <a:blip r:embed="rId7"/>
            <a:stretch>
              <a:fillRect/>
            </a:stretch>
          </a:blipFill>
          <a:ln>
            <a:noFill/>
          </a:ln>
        </p:spPr>
      </p:sp>
      <p:sp>
        <p:nvSpPr>
          <p:cNvPr name="Shape 48" id="48"/>
          <p:cNvSpPr/>
          <p:nvPr/>
        </p:nvSpPr>
        <p:spPr>
          <a:xfrm>
            <a:off y="5508956" x="6304633"/>
            <a:ext cy="937018" cx="844954"/>
          </a:xfrm>
          <a:prstGeom prst="rect">
            <a:avLst/>
          </a:prstGeom>
          <a:blipFill>
            <a:blip r:embed="rId8"/>
            <a:stretch>
              <a:fillRect/>
            </a:stretch>
          </a:blipFill>
          <a:ln>
            <a:noFill/>
          </a:ln>
        </p:spPr>
      </p:sp>
      <p:sp>
        <p:nvSpPr>
          <p:cNvPr name="Shape 49" id="49"/>
          <p:cNvSpPr/>
          <p:nvPr/>
        </p:nvSpPr>
        <p:spPr>
          <a:xfrm>
            <a:off y="5465697" x="7221662"/>
            <a:ext cy="990177" cx="892789"/>
          </a:xfrm>
          <a:prstGeom prst="rect">
            <a:avLst/>
          </a:prstGeom>
          <a:blipFill>
            <a:blip r:embed="rId9"/>
            <a:stretch>
              <a:fillRect/>
            </a:stretch>
          </a:blipFill>
          <a:ln>
            <a:noFill/>
          </a:ln>
        </p:spPr>
      </p:sp>
      <p:sp>
        <p:nvSpPr>
          <p:cNvPr name="Shape 50" id="50"/>
          <p:cNvSpPr/>
          <p:nvPr/>
        </p:nvSpPr>
        <p:spPr>
          <a:xfrm>
            <a:off y="5479050" x="8174751"/>
            <a:ext cy="996830" cx="898221"/>
          </a:xfrm>
          <a:prstGeom prst="rect">
            <a:avLst/>
          </a:prstGeom>
          <a:blipFill>
            <a:blip r:embed="rId10"/>
            <a:stretch>
              <a:fillRect/>
            </a:stretch>
          </a:blipFill>
          <a:ln>
            <a:noFill/>
          </a:ln>
        </p:spPr>
      </p:sp>
      <p:sp>
        <p:nvSpPr>
          <p:cNvPr name="Shape 51" id="51"/>
          <p:cNvSpPr/>
          <p:nvPr/>
        </p:nvSpPr>
        <p:spPr>
          <a:xfrm>
            <a:off y="5468568" x="1011812"/>
            <a:ext cy="967147" cx="869548"/>
          </a:xfrm>
          <a:prstGeom prst="rect">
            <a:avLst/>
          </a:prstGeom>
          <a:blipFill>
            <a:blip r:embed="rId11"/>
            <a:stretch>
              <a:fillRect/>
            </a:stretch>
          </a:blipFill>
          <a:ln>
            <a:noFill/>
          </a:ln>
        </p:spPr>
      </p:sp>
      <p:sp>
        <p:nvSpPr>
          <p:cNvPr name="Shape 52" id="52"/>
          <p:cNvSpPr/>
          <p:nvPr/>
        </p:nvSpPr>
        <p:spPr>
          <a:xfrm>
            <a:off y="5487487" x="60300"/>
            <a:ext cy="979957" cx="880382"/>
          </a:xfrm>
          <a:prstGeom prst="rect">
            <a:avLst/>
          </a:prstGeom>
          <a:blipFill>
            <a:blip r:embed="rId12"/>
            <a:stretch>
              <a:fillRect/>
            </a:stretch>
          </a:blipFill>
          <a:ln>
            <a:noFill/>
          </a:ln>
        </p:spPr>
      </p:sp>
      <p:sp>
        <p:nvSpPr>
          <p:cNvPr name="Shape 53" id="53"/>
          <p:cNvSpPr/>
          <p:nvPr/>
        </p:nvSpPr>
        <p:spPr>
          <a:xfrm>
            <a:off y="4323459" x="4276658"/>
            <a:ext cy="763834" cx="590683"/>
          </a:xfrm>
          <a:prstGeom prst="rect">
            <a:avLst/>
          </a:prstGeom>
          <a:blipFill>
            <a:blip r:embed="rId13"/>
            <a:stretch>
              <a:fillRect/>
            </a:stretch>
          </a:blipFill>
          <a:ln>
            <a:noFill/>
          </a:ln>
        </p:spPr>
      </p:sp>
      <p:sp>
        <p:nvSpPr>
          <p:cNvPr name="Shape 54" id="54"/>
          <p:cNvSpPr/>
          <p:nvPr/>
        </p:nvSpPr>
        <p:spPr>
          <a:xfrm>
            <a:off y="4459134" x="5350345"/>
            <a:ext cy="928288" cx="835166"/>
          </a:xfrm>
          <a:prstGeom prst="rect">
            <a:avLst/>
          </a:prstGeom>
          <a:blipFill>
            <a:blip r:embed="rId14"/>
            <a:stretch>
              <a:fillRect/>
            </a:stretch>
          </a:blipFill>
          <a:ln>
            <a:noFill/>
          </a:ln>
        </p:spPr>
      </p:sp>
      <p:sp>
        <p:nvSpPr>
          <p:cNvPr name="Shape 55" id="55"/>
          <p:cNvSpPr/>
          <p:nvPr/>
        </p:nvSpPr>
        <p:spPr>
          <a:xfrm>
            <a:off y="4457032" x="2955511"/>
            <a:ext cy="932492" cx="835965"/>
          </a:xfrm>
          <a:prstGeom prst="rect">
            <a:avLst/>
          </a:prstGeom>
          <a:blipFill>
            <a:blip r:embed="rId15"/>
            <a:stretch>
              <a:fillRect/>
            </a:stretch>
          </a:blipFill>
          <a:ln>
            <a:noFill/>
          </a:ln>
        </p:spPr>
      </p:sp>
      <p:sp>
        <p:nvSpPr>
          <p:cNvPr name="Shape 56" id="56"/>
          <p:cNvSpPr txBox="1"/>
          <p:nvPr/>
        </p:nvSpPr>
        <p:spPr>
          <a:xfrm>
            <a:off y="646048" x="3253200"/>
            <a:ext cy="346799" cx="2637599"/>
          </a:xfrm>
          <a:prstGeom prst="rect">
            <a:avLst/>
          </a:prstGeom>
          <a:noFill/>
        </p:spPr>
        <p:txBody>
          <a:bodyPr bIns="91425" tIns="91425" lIns="91425" anchor="t" anchorCtr="0" rIns="91425">
            <a:spAutoFit/>
          </a:bodyPr>
          <a:lstStyle/>
          <a:p>
            <a:pPr algn="ctr">
              <a:buNone/>
            </a:pPr>
            <a:r>
              <a:rPr lang="en">
                <a:latin typeface="Cambria"/>
                <a:ea typeface="Cambria"/>
                <a:cs typeface="Cambria"/>
                <a:sym typeface="Cambria"/>
              </a:rPr>
              <a:t>Emma/Andree Friedeck</a:t>
            </a:r>
          </a:p>
        </p:txBody>
      </p:sp>
    </p:spTree>
  </p:cSld>
  <p:clrMapOvr>
    <a:masterClrMapping/>
  </p:clrMapOvr>
  <p:transition spd="slow">
    <p:cut/>
  </p:transition>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137" id="137"/>
        <p:cNvGrpSpPr/>
        <p:nvPr/>
      </p:nvGrpSpPr>
      <p:grpSpPr>
        <a:xfrm>
          <a:off y="0" x="0"/>
          <a:ext cy="0" cx="0"/>
          <a:chOff y="0" x="0"/>
          <a:chExt cy="0" cx="0"/>
        </a:xfrm>
      </p:grpSpPr>
      <p:sp>
        <p:nvSpPr>
          <p:cNvPr name="Shape 138" id="138"/>
          <p:cNvSpPr txBox="1"/>
          <p:nvPr>
            <p:ph type="title"/>
          </p:nvPr>
        </p:nvSpPr>
        <p:spPr>
          <a:xfrm>
            <a:off y="274637" x="457200"/>
            <a:ext cy="1143000" cx="8229600"/>
          </a:xfrm>
          <a:prstGeom prst="rect">
            <a:avLst/>
          </a:prstGeom>
        </p:spPr>
        <p:txBody>
          <a:bodyPr bIns="91425" tIns="91425" lIns="91425" anchor="b" anchorCtr="0" rIns="91425">
            <a:spAutoFit/>
          </a:bodyPr>
          <a:lstStyle/>
          <a:p>
            <a:pPr algn="ctr">
              <a:buNone/>
            </a:pPr>
            <a:r>
              <a:rPr lang="en" sz="3000">
                <a:solidFill>
                  <a:srgbClr val="000000"/>
                </a:solidFill>
              </a:rPr>
              <a:t>Pourquoi vous devriez visiter Rhône-Alpes!</a:t>
            </a:r>
          </a:p>
        </p:txBody>
      </p:sp>
      <p:sp>
        <p:nvSpPr>
          <p:cNvPr name="Shape 139" id="139"/>
          <p:cNvSpPr txBox="1"/>
          <p:nvPr>
            <p:ph type="body" idx="1"/>
          </p:nvPr>
        </p:nvSpPr>
        <p:spPr>
          <a:xfrm>
            <a:off y="1673862" x="457200"/>
            <a:ext cy="1787399" cx="8229600"/>
          </a:xfrm>
          <a:prstGeom prst="rect">
            <a:avLst/>
          </a:prstGeom>
        </p:spPr>
        <p:txBody>
          <a:bodyPr bIns="91425" tIns="91425" lIns="91425" anchor="t" anchorCtr="0" rIns="91425">
            <a:spAutoFit/>
          </a:bodyPr>
          <a:lstStyle/>
          <a:p>
            <a:pPr rtl="0" lvl="0">
              <a:buNone/>
            </a:pPr>
            <a:r>
              <a:rPr lang="en" sz="2400"/>
              <a:t>1) </a:t>
            </a:r>
            <a:r>
              <a:rPr lang="en" sz="1800"/>
              <a:t>Si vous avez envie de faire du ski, Rhône-Alpes est connue pour leurs montagnes et les pavillons</a:t>
            </a:r>
            <a:r>
              <a:rPr lang="en" sz="1400" b="1"/>
              <a:t>.</a:t>
            </a:r>
          </a:p>
          <a:p>
            <a:pPr rtl="0" lvl="0">
              <a:buNone/>
            </a:pPr>
            <a:r>
              <a:rPr lang="en" sz="2400"/>
              <a:t>2) </a:t>
            </a:r>
            <a:r>
              <a:rPr lang="en" sz="1800"/>
              <a:t>Rhône-Alpes possède de superbes parcs naturels. Par exemple, le parc naturel régional du Vercors.</a:t>
            </a:r>
          </a:p>
          <a:p>
            <a:r>
              <a:t/>
            </a:r>
          </a:p>
          <a:p>
            <a:pPr>
              <a:buNone/>
            </a:pPr>
            <a:r>
              <a:rPr lang="en" sz="2400"/>
              <a:t> </a:t>
            </a:r>
          </a:p>
        </p:txBody>
      </p:sp>
      <p:sp>
        <p:nvSpPr>
          <p:cNvPr name="Shape 140" id="140"/>
          <p:cNvSpPr/>
          <p:nvPr/>
        </p:nvSpPr>
        <p:spPr>
          <a:xfrm>
            <a:off y="3198400" x="5162287"/>
            <a:ext cy="1507521" cx="2014812"/>
          </a:xfrm>
          <a:prstGeom prst="rect">
            <a:avLst/>
          </a:prstGeom>
          <a:blipFill>
            <a:blip r:embed="rId3"/>
            <a:stretch>
              <a:fillRect/>
            </a:stretch>
          </a:blipFill>
          <a:ln>
            <a:noFill/>
          </a:ln>
        </p:spPr>
      </p:sp>
      <p:sp>
        <p:nvSpPr>
          <p:cNvPr name="Shape 141" id="141"/>
          <p:cNvSpPr txBox="1"/>
          <p:nvPr/>
        </p:nvSpPr>
        <p:spPr>
          <a:xfrm>
            <a:off y="3281510" x="457200"/>
            <a:ext cy="1341300" cx="4446300"/>
          </a:xfrm>
          <a:prstGeom prst="rect">
            <a:avLst/>
          </a:prstGeom>
          <a:noFill/>
        </p:spPr>
        <p:txBody>
          <a:bodyPr bIns="91425" tIns="91425" lIns="91425" anchor="t" anchorCtr="0" rIns="91425">
            <a:spAutoFit/>
          </a:bodyPr>
          <a:lstStyle/>
          <a:p>
            <a:pPr>
              <a:buNone/>
            </a:pPr>
            <a:r>
              <a:rPr lang="en" sz="2400"/>
              <a:t>3) </a:t>
            </a:r>
            <a:r>
              <a:rPr lang="en" sz="1800"/>
              <a:t>Il y a de nombreux historiques anciennes ruines en Rhône-Alpes. Par exemple, les théâtres Romains de Fourvière et la colline de Fourvière à Lyon.</a:t>
            </a:r>
          </a:p>
        </p:txBody>
      </p:sp>
      <p:sp>
        <p:nvSpPr>
          <p:cNvPr name="Shape 142" id="142"/>
          <p:cNvSpPr txBox="1"/>
          <p:nvPr/>
        </p:nvSpPr>
        <p:spPr>
          <a:xfrm>
            <a:off y="4853350" x="457200"/>
            <a:ext cy="1929300" cx="8048699"/>
          </a:xfrm>
          <a:prstGeom prst="rect">
            <a:avLst/>
          </a:prstGeom>
          <a:noFill/>
        </p:spPr>
        <p:txBody>
          <a:bodyPr bIns="91425" tIns="91425" lIns="91425" anchor="t" anchorCtr="0" rIns="91425">
            <a:spAutoFit/>
          </a:bodyPr>
          <a:lstStyle/>
          <a:p>
            <a:pPr rtl="0" lvl="0">
              <a:buNone/>
            </a:pPr>
            <a:r>
              <a:rPr lang="en" sz="2400"/>
              <a:t>4) </a:t>
            </a:r>
            <a:r>
              <a:rPr lang="en" sz="1800"/>
              <a:t>Vous pouvez y faire des randonnées, du canoë-kayak en Rhône-Alpes dans l'Ardèche Gorge si vous voulez être à l'extérieur.</a:t>
            </a:r>
          </a:p>
          <a:p>
            <a:r>
              <a:t/>
            </a:r>
          </a:p>
          <a:p>
            <a:pPr>
              <a:buNone/>
            </a:pPr>
            <a:r>
              <a:rPr lang="en" sz="2400"/>
              <a:t>5) </a:t>
            </a:r>
            <a:r>
              <a:rPr lang="en" sz="1800"/>
              <a:t>Il y a de nombreux festivals en Rhône-Alpes au cours de l'année. Les gens viennent à avoir libre vin et écouter de la bonne musique.</a:t>
            </a:r>
          </a:p>
        </p:txBody>
      </p:sp>
    </p:spTree>
  </p:cSld>
  <p:clrMapOvr>
    <a:masterClrMapping/>
  </p:clrMapOvr>
  <p:transition spd="slow">
    <p:cut/>
  </p:transition>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146" id="146"/>
        <p:cNvGrpSpPr/>
        <p:nvPr/>
      </p:nvGrpSpPr>
      <p:grpSpPr>
        <a:xfrm>
          <a:off y="0" x="0"/>
          <a:ext cy="0" cx="0"/>
          <a:chOff y="0" x="0"/>
          <a:chExt cy="0" cx="0"/>
        </a:xfrm>
      </p:grpSpPr>
      <p:sp>
        <p:nvSpPr>
          <p:cNvPr name="Shape 147" id="147"/>
          <p:cNvSpPr txBox="1"/>
          <p:nvPr>
            <p:ph type="title"/>
          </p:nvPr>
        </p:nvSpPr>
        <p:spPr>
          <a:xfrm>
            <a:off y="274637" x="457200"/>
            <a:ext cy="1143000" cx="8229600"/>
          </a:xfrm>
          <a:prstGeom prst="rect">
            <a:avLst/>
          </a:prstGeom>
          <a:solidFill>
            <a:srgbClr val="F3F3F3"/>
          </a:solidFill>
        </p:spPr>
        <p:txBody>
          <a:bodyPr bIns="91425" tIns="91425" lIns="91425" anchor="b" anchorCtr="0" rIns="91425">
            <a:spAutoFit/>
          </a:bodyPr>
          <a:lstStyle/>
          <a:p>
            <a:pPr algn="ctr">
              <a:buNone/>
            </a:pPr>
            <a:r>
              <a:rPr lang="en" sz="4800" b="0">
                <a:solidFill>
                  <a:srgbClr val="000000"/>
                </a:solidFill>
              </a:rPr>
              <a:t>Bibliographie</a:t>
            </a:r>
          </a:p>
        </p:txBody>
      </p:sp>
      <p:sp>
        <p:nvSpPr>
          <p:cNvPr name="Shape 148" id="148"/>
          <p:cNvSpPr txBox="1"/>
          <p:nvPr>
            <p:ph type="body" idx="1"/>
          </p:nvPr>
        </p:nvSpPr>
        <p:spPr>
          <a:xfrm>
            <a:off y="1600200" x="457200"/>
            <a:ext cy="4967700" cx="8229600"/>
          </a:xfrm>
          <a:prstGeom prst="rect">
            <a:avLst/>
          </a:prstGeom>
        </p:spPr>
        <p:txBody>
          <a:bodyPr bIns="91425" tIns="91425" lIns="91425" anchor="t" anchorCtr="0" rIns="91425">
            <a:spAutoFit/>
          </a:bodyPr>
          <a:lstStyle/>
          <a:p>
            <a:pPr rtl="0" lvl="0">
              <a:buNone/>
            </a:pPr>
            <a:r>
              <a:rPr lang="en"/>
              <a:t>- </a:t>
            </a:r>
            <a:r>
              <a:rPr lang="en" sz="1100" u="sng">
                <a:solidFill>
                  <a:schemeClr val="hlink"/>
                </a:solidFill>
                <a:hlinkClick r:id="rId3"/>
              </a:rPr>
              <a:t>http://en.wikipedia.org/wiki/Rh%C3%B4ne-Alpes</a:t>
            </a:r>
          </a:p>
          <a:p>
            <a:pPr rtl="0" lvl="0">
              <a:buNone/>
            </a:pPr>
            <a:r>
              <a:rPr lang="en"/>
              <a:t>-</a:t>
            </a:r>
            <a:r>
              <a:rPr lang="en" sz="1100" u="sng">
                <a:solidFill>
                  <a:schemeClr val="hlink"/>
                </a:solidFill>
                <a:hlinkClick r:id="rId4"/>
              </a:rPr>
              <a:t>http://commons.wikimedia.org/wiki/Category:Coats_of_arms_of_Rh%C3%B4ne-Alpes</a:t>
            </a:r>
          </a:p>
          <a:p>
            <a:pPr rtl="0" lvl="0">
              <a:buNone/>
            </a:pPr>
            <a:r>
              <a:rPr lang="en"/>
              <a:t>-</a:t>
            </a:r>
            <a:r>
              <a:rPr lang="en" sz="1100" u="sng">
                <a:solidFill>
                  <a:schemeClr val="hlink"/>
                </a:solidFill>
                <a:hlinkClick r:id="rId5"/>
              </a:rPr>
              <a:t>http://peaklist.org/WWlists/france/franceintro.html</a:t>
            </a:r>
          </a:p>
          <a:p>
            <a:pPr rtl="0" lvl="0">
              <a:buNone/>
            </a:pPr>
            <a:r>
              <a:rPr lang="en"/>
              <a:t>-</a:t>
            </a:r>
            <a:r>
              <a:rPr lang="en" sz="1100" u="sng">
                <a:solidFill>
                  <a:schemeClr val="hlink"/>
                </a:solidFill>
                <a:hlinkClick r:id="rId6"/>
              </a:rPr>
              <a:t>http://www.my-french-house.com/regions/rhone-alpes/</a:t>
            </a:r>
          </a:p>
          <a:p>
            <a:pPr rtl="0" lvl="0">
              <a:buNone/>
            </a:pPr>
            <a:r>
              <a:rPr lang="en"/>
              <a:t>-</a:t>
            </a:r>
            <a:r>
              <a:rPr lang="en" sz="1100" u="sng">
                <a:solidFill>
                  <a:schemeClr val="hlink"/>
                </a:solidFill>
                <a:hlinkClick r:id="rId7"/>
              </a:rPr>
              <a:t>http://us.franceguide.com/event/Festivals-and-Events-in-Rhone-Alpes.html?NodeID=406&amp;EditoID=193257</a:t>
            </a:r>
          </a:p>
          <a:p>
            <a:pPr rtl="0" lvl="0">
              <a:buNone/>
            </a:pPr>
            <a:r>
              <a:rPr lang="en"/>
              <a:t>-</a:t>
            </a:r>
            <a:r>
              <a:rPr lang="en" sz="1100" u="sng">
                <a:solidFill>
                  <a:schemeClr val="hlink"/>
                </a:solidFill>
                <a:hlinkClick r:id="rId8"/>
              </a:rPr>
              <a:t>http://gofrance.about.com/b/2010/11/15/beaujolais-nouveau-festival-in-lyon-november-18th-2010.htm</a:t>
            </a:r>
          </a:p>
          <a:p>
            <a:pPr rtl="0" lvl="0">
              <a:buNone/>
            </a:pPr>
            <a:r>
              <a:rPr lang="en"/>
              <a:t>-</a:t>
            </a:r>
            <a:r>
              <a:rPr lang="en" sz="1100" u="sng">
                <a:solidFill>
                  <a:schemeClr val="hlink"/>
                </a:solidFill>
                <a:hlinkClick r:id="rId9"/>
              </a:rPr>
              <a:t>http://en.rhonealpes.fr/360-history-museum-region-rhone-alpes.htm</a:t>
            </a:r>
          </a:p>
          <a:p>
            <a:pPr rtl="0" lvl="0">
              <a:buNone/>
            </a:pPr>
            <a:r>
              <a:rPr lang="en"/>
              <a:t>-</a:t>
            </a:r>
            <a:r>
              <a:rPr lang="en" sz="1100" u="sng">
                <a:solidFill>
                  <a:schemeClr val="hlink"/>
                </a:solidFill>
                <a:hlinkClick r:id="rId10"/>
              </a:rPr>
              <a:t>http://en.wikipedia.org/wiki/Paul_Bocuse</a:t>
            </a:r>
          </a:p>
          <a:p>
            <a:pPr>
              <a:buNone/>
            </a:pPr>
            <a:r>
              <a:rPr lang="en"/>
              <a:t>-</a:t>
            </a:r>
            <a:r>
              <a:rPr lang="en" sz="1100" u="sng">
                <a:solidFill>
                  <a:schemeClr val="hlink"/>
                </a:solidFill>
                <a:hlinkClick r:id="rId11"/>
              </a:rPr>
              <a:t>http://en.wikipedia.org/wiki/File:Henri_Fantin-Latour_003.jpg</a:t>
            </a:r>
          </a:p>
        </p:txBody>
      </p:sp>
    </p:spTree>
  </p:cSld>
  <p:clrMapOvr>
    <a:masterClrMapping/>
  </p:clrMapOvr>
  <p:transition spd="slow">
    <p:cut/>
  </p:transition>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60" id="60"/>
        <p:cNvGrpSpPr/>
        <p:nvPr/>
      </p:nvGrpSpPr>
      <p:grpSpPr>
        <a:xfrm>
          <a:off y="0" x="0"/>
          <a:ext cy="0" cx="0"/>
          <a:chOff y="0" x="0"/>
          <a:chExt cy="0" cx="0"/>
        </a:xfrm>
      </p:grpSpPr>
      <p:sp>
        <p:nvSpPr>
          <p:cNvPr name="Shape 61" id="61"/>
          <p:cNvSpPr txBox="1"/>
          <p:nvPr>
            <p:ph type="title"/>
          </p:nvPr>
        </p:nvSpPr>
        <p:spPr>
          <a:xfrm>
            <a:off y="274637" x="457200"/>
            <a:ext cy="1143000" cx="8229600"/>
          </a:xfrm>
          <a:prstGeom prst="rect">
            <a:avLst/>
          </a:prstGeom>
          <a:noFill/>
        </p:spPr>
        <p:txBody>
          <a:bodyPr bIns="91425" tIns="91425" lIns="91425" anchor="b" anchorCtr="0" rIns="91425">
            <a:spAutoFit/>
          </a:bodyPr>
          <a:lstStyle/>
          <a:p>
            <a:pPr algn="ctr">
              <a:buNone/>
            </a:pPr>
            <a:r>
              <a:rPr lang="en" sz="4800" b="0">
                <a:solidFill>
                  <a:srgbClr val="000000"/>
                </a:solidFill>
              </a:rPr>
              <a:t>Géographique</a:t>
            </a:r>
          </a:p>
        </p:txBody>
      </p:sp>
      <p:sp>
        <p:nvSpPr>
          <p:cNvPr name="Shape 62" id="62"/>
          <p:cNvSpPr txBox="1"/>
          <p:nvPr>
            <p:ph type="body" idx="1"/>
          </p:nvPr>
        </p:nvSpPr>
        <p:spPr>
          <a:xfrm>
            <a:off y="1600200" x="457200"/>
            <a:ext cy="4967700" cx="8229600"/>
          </a:xfrm>
          <a:prstGeom prst="rect">
            <a:avLst/>
          </a:prstGeom>
        </p:spPr>
        <p:txBody>
          <a:bodyPr bIns="91425" tIns="91425" lIns="91425" anchor="t" anchorCtr="0" rIns="91425">
            <a:spAutoFit/>
          </a:bodyPr>
          <a:lstStyle/>
          <a:p>
            <a:pPr rtl="0" lvl="0">
              <a:buNone/>
            </a:pPr>
            <a:r>
              <a:rPr lang="en" sz="1500"/>
              <a:t>-</a:t>
            </a:r>
            <a:r>
              <a:rPr lang="en" sz="1500" b="1"/>
              <a:t>Rhône-Alpes est dans la région de l'Est de la France.</a:t>
            </a:r>
          </a:p>
          <a:p>
            <a:pPr rtl="0" lvl="0">
              <a:buNone/>
            </a:pPr>
            <a:r>
              <a:rPr lang="en" sz="1500" b="1"/>
              <a:t>- Il partage des frontières avec Auvergne, Languedoc-Roussillon</a:t>
            </a:r>
          </a:p>
          <a:p>
            <a:pPr rtl="0" lvl="0">
              <a:buNone/>
            </a:pPr>
            <a:r>
              <a:rPr lang="en" sz="1500" b="1"/>
              <a:t>et Provence-Alpes-Cote d'Azur, Italie et La Suisse.</a:t>
            </a:r>
          </a:p>
          <a:p>
            <a:pPr rtl="0" lvl="0">
              <a:buNone/>
            </a:pPr>
            <a:r>
              <a:rPr lang="en" sz="1400" b="1"/>
              <a:t>-</a:t>
            </a:r>
            <a:r>
              <a:rPr lang="en" sz="1500" b="1"/>
              <a:t>Les rivières du Rhône et la Saône sont au milieu de la région.</a:t>
            </a:r>
          </a:p>
          <a:p>
            <a:pPr indent="0" marL="0" rtl="0" lvl="0">
              <a:buNone/>
            </a:pPr>
            <a:r>
              <a:rPr lang="en" sz="1500" b="1"/>
              <a:t>-Dans l'ouest, c'est le Massif Central chaîne de montagnes</a:t>
            </a:r>
          </a:p>
          <a:p>
            <a:pPr indent="0" marL="0" rtl="0" lvl="0">
              <a:buNone/>
            </a:pPr>
            <a:r>
              <a:rPr lang="en" sz="1500" b="1"/>
              <a:t>-Rhône-Alpes a les lacs Lac Léman et du Lac d'Annecy.</a:t>
            </a:r>
          </a:p>
          <a:p>
            <a:pPr indent="0" marL="0" rtl="0" lvl="0">
              <a:buNone/>
            </a:pPr>
            <a:r>
              <a:rPr lang="en" sz="1500" b="1"/>
              <a:t>-La gorge profonde en Europe est en Rhône-Alpes en </a:t>
            </a:r>
          </a:p>
          <a:p>
            <a:pPr indent="0" marL="0" rtl="0" lvl="0">
              <a:buNone/>
            </a:pPr>
            <a:r>
              <a:rPr lang="en" sz="1500" b="1"/>
              <a:t>raison de l'Ardèche.	 </a:t>
            </a:r>
          </a:p>
          <a:p>
            <a:pPr indent="0" marL="0">
              <a:buNone/>
            </a:pPr>
            <a:r>
              <a:rPr lang="en" sz="1500"/>
              <a:t>			</a:t>
            </a:r>
          </a:p>
        </p:txBody>
      </p:sp>
      <p:sp>
        <p:nvSpPr>
          <p:cNvPr name="Shape 63" id="63"/>
          <p:cNvSpPr/>
          <p:nvPr/>
        </p:nvSpPr>
        <p:spPr>
          <a:xfrm>
            <a:off y="1600200" x="6426025"/>
            <a:ext cy="1455401" cx="1522113"/>
          </a:xfrm>
          <a:prstGeom prst="rect">
            <a:avLst/>
          </a:prstGeom>
          <a:blipFill>
            <a:blip r:embed="rId3"/>
            <a:stretch>
              <a:fillRect/>
            </a:stretch>
          </a:blipFill>
          <a:ln>
            <a:noFill/>
          </a:ln>
        </p:spPr>
      </p:sp>
      <p:sp>
        <p:nvSpPr>
          <p:cNvPr name="Shape 64" id="64"/>
          <p:cNvSpPr/>
          <p:nvPr/>
        </p:nvSpPr>
        <p:spPr>
          <a:xfrm>
            <a:off y="3342001" x="5785530"/>
            <a:ext cy="3054689" cx="2803101"/>
          </a:xfrm>
          <a:prstGeom prst="rect">
            <a:avLst/>
          </a:prstGeom>
          <a:blipFill>
            <a:blip r:embed="rId4"/>
            <a:stretch>
              <a:fillRect/>
            </a:stretch>
          </a:blipFill>
          <a:ln>
            <a:noFill/>
          </a:ln>
        </p:spPr>
      </p:sp>
      <p:sp>
        <p:nvSpPr>
          <p:cNvPr name="Shape 65" id="65"/>
          <p:cNvSpPr/>
          <p:nvPr/>
        </p:nvSpPr>
        <p:spPr>
          <a:xfrm>
            <a:off y="4289027" x="1554150"/>
            <a:ext cy="2278872" cx="2960926"/>
          </a:xfrm>
          <a:prstGeom prst="rect">
            <a:avLst/>
          </a:prstGeom>
          <a:blipFill>
            <a:blip r:embed="rId5"/>
            <a:stretch>
              <a:fillRect/>
            </a:stretch>
          </a:blipFill>
          <a:ln>
            <a:noFill/>
          </a:ln>
        </p:spPr>
      </p:sp>
    </p:spTree>
  </p:cSld>
  <p:clrMapOvr>
    <a:masterClrMapping/>
  </p:clrMapOvr>
  <p:transition spd="slow">
    <p:cut/>
  </p:transition>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69" id="69"/>
        <p:cNvGrpSpPr/>
        <p:nvPr/>
      </p:nvGrpSpPr>
      <p:grpSpPr>
        <a:xfrm>
          <a:off y="0" x="0"/>
          <a:ext cy="0" cx="0"/>
          <a:chOff y="0" x="0"/>
          <a:chExt cy="0" cx="0"/>
        </a:xfrm>
      </p:grpSpPr>
      <p:sp>
        <p:nvSpPr>
          <p:cNvPr name="Shape 70" id="70"/>
          <p:cNvSpPr txBox="1"/>
          <p:nvPr>
            <p:ph type="title"/>
          </p:nvPr>
        </p:nvSpPr>
        <p:spPr>
          <a:xfrm>
            <a:off y="274637" x="457200"/>
            <a:ext cy="1143000" cx="8229600"/>
          </a:xfrm>
          <a:prstGeom prst="rect">
            <a:avLst/>
          </a:prstGeom>
        </p:spPr>
        <p:txBody>
          <a:bodyPr bIns="91425" tIns="91425" lIns="91425" anchor="b" anchorCtr="0" rIns="91425">
            <a:spAutoFit/>
          </a:bodyPr>
          <a:lstStyle/>
          <a:p>
            <a:pPr algn="ctr">
              <a:buNone/>
            </a:pPr>
            <a:r>
              <a:rPr lang="en" sz="4800" b="0">
                <a:solidFill>
                  <a:srgbClr val="000000"/>
                </a:solidFill>
              </a:rPr>
              <a:t>Géographique</a:t>
            </a:r>
          </a:p>
        </p:txBody>
      </p:sp>
      <p:sp>
        <p:nvSpPr>
          <p:cNvPr name="Shape 71" id="71"/>
          <p:cNvSpPr/>
          <p:nvPr/>
        </p:nvSpPr>
        <p:spPr>
          <a:xfrm>
            <a:off y="1548075" x="300600"/>
            <a:ext cy="1681844" cx="2238665"/>
          </a:xfrm>
          <a:prstGeom prst="rect">
            <a:avLst/>
          </a:prstGeom>
          <a:blipFill>
            <a:blip r:embed="rId3"/>
            <a:stretch>
              <a:fillRect/>
            </a:stretch>
          </a:blipFill>
          <a:ln>
            <a:noFill/>
          </a:ln>
        </p:spPr>
      </p:sp>
      <p:sp>
        <p:nvSpPr>
          <p:cNvPr name="Shape 72" id="72"/>
          <p:cNvSpPr txBox="1"/>
          <p:nvPr/>
        </p:nvSpPr>
        <p:spPr>
          <a:xfrm>
            <a:off y="3248100" x="297032"/>
            <a:ext cy="361800" cx="2245800"/>
          </a:xfrm>
          <a:prstGeom prst="rect">
            <a:avLst/>
          </a:prstGeom>
          <a:noFill/>
        </p:spPr>
        <p:txBody>
          <a:bodyPr bIns="91425" tIns="91425" lIns="91425" anchor="t" anchorCtr="0" rIns="91425">
            <a:spAutoFit/>
          </a:bodyPr>
          <a:lstStyle/>
          <a:p>
            <a:pPr>
              <a:buNone/>
            </a:pPr>
            <a:r>
              <a:rPr lang="en"/>
              <a:t>Massif Central</a:t>
            </a:r>
          </a:p>
        </p:txBody>
      </p:sp>
      <p:sp>
        <p:nvSpPr>
          <p:cNvPr name="Shape 73" id="73"/>
          <p:cNvSpPr/>
          <p:nvPr/>
        </p:nvSpPr>
        <p:spPr>
          <a:xfrm>
            <a:off y="3984075" x="297032"/>
            <a:ext cy="2337059" cx="3755569"/>
          </a:xfrm>
          <a:prstGeom prst="rect">
            <a:avLst/>
          </a:prstGeom>
          <a:blipFill>
            <a:blip r:embed="rId4"/>
            <a:stretch>
              <a:fillRect/>
            </a:stretch>
          </a:blipFill>
          <a:ln>
            <a:noFill/>
          </a:ln>
        </p:spPr>
      </p:sp>
      <p:sp>
        <p:nvSpPr>
          <p:cNvPr name="Shape 74" id="74"/>
          <p:cNvSpPr txBox="1"/>
          <p:nvPr/>
        </p:nvSpPr>
        <p:spPr>
          <a:xfrm>
            <a:off y="6390750" x="346675"/>
            <a:ext cy="346799" cx="3089699"/>
          </a:xfrm>
          <a:prstGeom prst="rect">
            <a:avLst/>
          </a:prstGeom>
          <a:noFill/>
        </p:spPr>
        <p:txBody>
          <a:bodyPr bIns="91425" tIns="91425" lIns="91425" anchor="t" anchorCtr="0" rIns="91425">
            <a:spAutoFit/>
          </a:bodyPr>
          <a:lstStyle/>
          <a:p>
            <a:pPr>
              <a:buNone/>
            </a:pPr>
            <a:r>
              <a:rPr lang="en"/>
              <a:t>Lac d'Annecy</a:t>
            </a:r>
          </a:p>
        </p:txBody>
      </p:sp>
      <p:sp>
        <p:nvSpPr>
          <p:cNvPr name="Shape 75" id="75"/>
          <p:cNvSpPr/>
          <p:nvPr/>
        </p:nvSpPr>
        <p:spPr>
          <a:xfrm>
            <a:off y="1548075" x="3127548"/>
            <a:ext cy="2095807" cx="2888902"/>
          </a:xfrm>
          <a:prstGeom prst="rect">
            <a:avLst/>
          </a:prstGeom>
          <a:blipFill>
            <a:blip r:embed="rId5"/>
            <a:stretch>
              <a:fillRect/>
            </a:stretch>
          </a:blipFill>
          <a:ln>
            <a:noFill/>
          </a:ln>
        </p:spPr>
      </p:sp>
      <p:sp>
        <p:nvSpPr>
          <p:cNvPr name="Shape 76" id="76"/>
          <p:cNvSpPr txBox="1"/>
          <p:nvPr/>
        </p:nvSpPr>
        <p:spPr>
          <a:xfrm>
            <a:off y="3538357" x="3192900"/>
            <a:ext cy="195900" cx="2758199"/>
          </a:xfrm>
          <a:prstGeom prst="rect">
            <a:avLst/>
          </a:prstGeom>
          <a:noFill/>
        </p:spPr>
        <p:txBody>
          <a:bodyPr bIns="91425" tIns="91425" lIns="91425" anchor="t" anchorCtr="0" rIns="91425">
            <a:spAutoFit/>
          </a:bodyPr>
          <a:lstStyle/>
          <a:p>
            <a:pPr rtl="0" lvl="0">
              <a:buNone/>
            </a:pPr>
            <a:r>
              <a:rPr lang="en"/>
              <a:t>Lac Leman</a:t>
            </a:r>
          </a:p>
        </p:txBody>
      </p:sp>
      <p:sp>
        <p:nvSpPr>
          <p:cNvPr name="Shape 77" id="77"/>
          <p:cNvSpPr/>
          <p:nvPr/>
        </p:nvSpPr>
        <p:spPr>
          <a:xfrm>
            <a:off y="4050782" x="4756225"/>
            <a:ext cy="2444067" cx="3671004"/>
          </a:xfrm>
          <a:prstGeom prst="rect">
            <a:avLst/>
          </a:prstGeom>
          <a:blipFill>
            <a:blip r:embed="rId6"/>
            <a:stretch>
              <a:fillRect/>
            </a:stretch>
          </a:blipFill>
          <a:ln>
            <a:noFill/>
          </a:ln>
        </p:spPr>
      </p:sp>
      <p:sp>
        <p:nvSpPr>
          <p:cNvPr name="Shape 78" id="78"/>
          <p:cNvSpPr txBox="1"/>
          <p:nvPr/>
        </p:nvSpPr>
        <p:spPr>
          <a:xfrm>
            <a:off y="2901450" x="6181428"/>
            <a:ext cy="1055100" cx="2245800"/>
          </a:xfrm>
          <a:prstGeom prst="rect">
            <a:avLst/>
          </a:prstGeom>
          <a:noFill/>
        </p:spPr>
        <p:txBody>
          <a:bodyPr bIns="91425" tIns="91425" lIns="91425" anchor="t" anchorCtr="0" rIns="91425">
            <a:spAutoFit/>
          </a:bodyPr>
          <a:lstStyle/>
          <a:p>
            <a:pPr>
              <a:buNone/>
            </a:pPr>
            <a:r>
              <a:rPr lang="en" sz="1500" b="1"/>
              <a:t>Le Mont Blanc est le plus haut pic de Rhône-Alpes .</a:t>
            </a:r>
          </a:p>
        </p:txBody>
      </p:sp>
    </p:spTree>
  </p:cSld>
  <p:clrMapOvr>
    <a:masterClrMapping/>
  </p:clrMapOvr>
  <p:transition spd="slow">
    <p:cut/>
  </p:transition>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82" id="82"/>
        <p:cNvGrpSpPr/>
        <p:nvPr/>
      </p:nvGrpSpPr>
      <p:grpSpPr>
        <a:xfrm>
          <a:off y="0" x="0"/>
          <a:ext cy="0" cx="0"/>
          <a:chOff y="0" x="0"/>
          <a:chExt cy="0" cx="0"/>
        </a:xfrm>
      </p:grpSpPr>
      <p:sp>
        <p:nvSpPr>
          <p:cNvPr name="Shape 83" id="83"/>
          <p:cNvSpPr txBox="1"/>
          <p:nvPr>
            <p:ph type="title"/>
          </p:nvPr>
        </p:nvSpPr>
        <p:spPr>
          <a:xfrm>
            <a:off y="274637" x="457200"/>
            <a:ext cy="1143000" cx="8229600"/>
          </a:xfrm>
          <a:prstGeom prst="rect">
            <a:avLst/>
          </a:prstGeom>
        </p:spPr>
        <p:txBody>
          <a:bodyPr bIns="91425" tIns="91425" lIns="91425" anchor="b" anchorCtr="0" rIns="91425">
            <a:spAutoFit/>
          </a:bodyPr>
          <a:lstStyle/>
          <a:p>
            <a:pPr algn="ctr">
              <a:buNone/>
            </a:pPr>
            <a:r>
              <a:rPr lang="en" sz="4800"/>
              <a:t>Politique</a:t>
            </a:r>
          </a:p>
        </p:txBody>
      </p:sp>
      <p:sp>
        <p:nvSpPr>
          <p:cNvPr name="Shape 84" id="84"/>
          <p:cNvSpPr txBox="1"/>
          <p:nvPr>
            <p:ph type="body" idx="1"/>
          </p:nvPr>
        </p:nvSpPr>
        <p:spPr>
          <a:xfrm>
            <a:off y="1417637" x="457200"/>
            <a:ext cy="4967700" cx="2470499"/>
          </a:xfrm>
          <a:prstGeom prst="rect">
            <a:avLst/>
          </a:prstGeom>
          <a:ln>
            <a:noFill/>
          </a:ln>
        </p:spPr>
        <p:txBody>
          <a:bodyPr bIns="91425" tIns="91425" lIns="91425" anchor="t" anchorCtr="0" rIns="91425">
            <a:spAutoFit/>
          </a:bodyPr>
          <a:lstStyle/>
          <a:p>
            <a:pPr rtl="0" lvl="0">
              <a:buNone/>
            </a:pPr>
            <a:r>
              <a:rPr lang="en" sz="2400"/>
              <a:t>villes principales:</a:t>
            </a:r>
          </a:p>
          <a:p>
            <a:pPr rtl="0" lvl="0">
              <a:buNone/>
            </a:pPr>
            <a:r>
              <a:rPr lang="en" sz="2000"/>
              <a:t>Annecy</a:t>
            </a:r>
          </a:p>
          <a:p>
            <a:pPr rtl="0" lvl="0">
              <a:buNone/>
            </a:pPr>
            <a:r>
              <a:rPr lang="en" sz="2000"/>
              <a:t>Bourg-en-Bresse</a:t>
            </a:r>
          </a:p>
          <a:p>
            <a:pPr rtl="0" lvl="0">
              <a:buNone/>
            </a:pPr>
            <a:r>
              <a:rPr lang="en" sz="2000"/>
              <a:t>Bron</a:t>
            </a:r>
          </a:p>
          <a:p>
            <a:pPr rtl="0" lvl="0">
              <a:buNone/>
            </a:pPr>
            <a:r>
              <a:rPr lang="en" sz="2000"/>
              <a:t>Chambery</a:t>
            </a:r>
          </a:p>
          <a:p>
            <a:pPr rtl="0" lvl="0">
              <a:buNone/>
            </a:pPr>
            <a:r>
              <a:rPr lang="en" sz="2000"/>
              <a:t>Grenoble</a:t>
            </a:r>
          </a:p>
          <a:p>
            <a:pPr rtl="0" lvl="0">
              <a:buNone/>
            </a:pPr>
            <a:r>
              <a:rPr lang="en" sz="2000"/>
              <a:t>Lyon</a:t>
            </a:r>
          </a:p>
          <a:p>
            <a:pPr rtl="0" lvl="0">
              <a:buNone/>
            </a:pPr>
            <a:r>
              <a:rPr lang="en" sz="2000"/>
              <a:t>Roanne</a:t>
            </a:r>
          </a:p>
          <a:p>
            <a:pPr rtl="0" lvl="0">
              <a:buNone/>
            </a:pPr>
            <a:r>
              <a:rPr lang="en" sz="2000"/>
              <a:t>Montelimar</a:t>
            </a:r>
          </a:p>
          <a:p>
            <a:r>
              <a:t/>
            </a:r>
          </a:p>
          <a:p>
            <a:r>
              <a:t/>
            </a:r>
          </a:p>
          <a:p>
            <a:r>
              <a:t/>
            </a:r>
          </a:p>
        </p:txBody>
      </p:sp>
      <p:sp>
        <p:nvSpPr>
          <p:cNvPr name="Shape 85" id="85"/>
          <p:cNvSpPr txBox="1"/>
          <p:nvPr/>
        </p:nvSpPr>
        <p:spPr>
          <a:xfrm>
            <a:off y="1652700" x="5603875"/>
            <a:ext cy="5205300" cx="2864400"/>
          </a:xfrm>
          <a:prstGeom prst="rect">
            <a:avLst/>
          </a:prstGeom>
          <a:noFill/>
        </p:spPr>
        <p:txBody>
          <a:bodyPr bIns="91425" tIns="91425" lIns="91425" anchor="t" anchorCtr="0" rIns="91425">
            <a:spAutoFit/>
          </a:bodyPr>
          <a:lstStyle/>
          <a:p>
            <a:pPr rtl="0" lvl="0">
              <a:buNone/>
            </a:pPr>
            <a:r>
              <a:rPr lang="en" sz="2400"/>
              <a:t>Chefs de la region:</a:t>
            </a:r>
          </a:p>
          <a:p>
            <a:pPr>
              <a:buNone/>
            </a:pPr>
            <a:r>
              <a:rPr lang="en" sz="1600"/>
              <a:t>Le président est Jean-Jack Queyranne</a:t>
            </a:r>
          </a:p>
        </p:txBody>
      </p:sp>
      <p:sp>
        <p:nvSpPr>
          <p:cNvPr name="Shape 86" id="86"/>
          <p:cNvSpPr/>
          <p:nvPr/>
        </p:nvSpPr>
        <p:spPr>
          <a:xfrm>
            <a:off y="2777794" x="5775416"/>
            <a:ext cy="2247386" cx="2249967"/>
          </a:xfrm>
          <a:prstGeom prst="rect">
            <a:avLst/>
          </a:prstGeom>
          <a:blipFill>
            <a:blip r:embed="rId3"/>
            <a:stretch>
              <a:fillRect/>
            </a:stretch>
          </a:blipFill>
          <a:ln>
            <a:noFill/>
          </a:ln>
        </p:spPr>
      </p:sp>
      <p:sp>
        <p:nvSpPr>
          <p:cNvPr name="Shape 87" id="87"/>
          <p:cNvSpPr txBox="1"/>
          <p:nvPr/>
        </p:nvSpPr>
        <p:spPr>
          <a:xfrm>
            <a:off y="1642900" x="3029575"/>
            <a:ext cy="4958999" cx="2516999"/>
          </a:xfrm>
          <a:prstGeom prst="rect">
            <a:avLst/>
          </a:prstGeom>
          <a:noFill/>
        </p:spPr>
        <p:txBody>
          <a:bodyPr bIns="91425" tIns="91425" lIns="91425" anchor="t" anchorCtr="0" rIns="91425">
            <a:spAutoFit/>
          </a:bodyPr>
          <a:lstStyle/>
          <a:p>
            <a:pPr rtl="0" lvl="0">
              <a:spcBef>
                <a:spcPts val="600"/>
              </a:spcBef>
              <a:buClr>
                <a:srgbClr val="000000"/>
              </a:buClr>
              <a:buSzPct val="55000"/>
              <a:buFont typeface="Arial"/>
              <a:buNone/>
            </a:pPr>
            <a:r>
              <a:rPr lang="en" sz="2000"/>
              <a:t>Saint-Chamond</a:t>
            </a:r>
          </a:p>
          <a:p>
            <a:pPr rtl="0" lvl="0">
              <a:spcBef>
                <a:spcPts val="600"/>
              </a:spcBef>
              <a:buClr>
                <a:srgbClr val="000000"/>
              </a:buClr>
              <a:buSzPct val="55000"/>
              <a:buFont typeface="Arial"/>
              <a:buNone/>
            </a:pPr>
            <a:r>
              <a:rPr lang="en" sz="2000"/>
              <a:t>Saint-Etienne</a:t>
            </a:r>
          </a:p>
          <a:p>
            <a:pPr rtl="0" lvl="0">
              <a:spcBef>
                <a:spcPts val="600"/>
              </a:spcBef>
              <a:buClr>
                <a:srgbClr val="000000"/>
              </a:buClr>
              <a:buSzPct val="55000"/>
              <a:buFont typeface="Arial"/>
              <a:buNone/>
            </a:pPr>
            <a:r>
              <a:rPr lang="en" sz="2000"/>
              <a:t>Saint-Martin-d'Heres</a:t>
            </a:r>
          </a:p>
          <a:p>
            <a:pPr rtl="0" lvl="0">
              <a:spcBef>
                <a:spcPts val="600"/>
              </a:spcBef>
              <a:buClr>
                <a:srgbClr val="000000"/>
              </a:buClr>
              <a:buSzPct val="55000"/>
              <a:buFont typeface="Arial"/>
              <a:buNone/>
            </a:pPr>
            <a:r>
              <a:rPr lang="en" sz="2000"/>
              <a:t>Thonon-les-Bains</a:t>
            </a:r>
          </a:p>
          <a:p>
            <a:pPr rtl="0" lvl="0">
              <a:spcBef>
                <a:spcPts val="600"/>
              </a:spcBef>
              <a:buClr>
                <a:srgbClr val="000000"/>
              </a:buClr>
              <a:buSzPct val="55000"/>
              <a:buFont typeface="Arial"/>
              <a:buNone/>
            </a:pPr>
            <a:r>
              <a:rPr lang="en" sz="2000"/>
              <a:t>Valence</a:t>
            </a:r>
          </a:p>
          <a:p>
            <a:pPr rtl="0" lvl="0">
              <a:spcBef>
                <a:spcPts val="600"/>
              </a:spcBef>
              <a:buClr>
                <a:srgbClr val="000000"/>
              </a:buClr>
              <a:buSzPct val="55000"/>
              <a:buFont typeface="Arial"/>
              <a:buNone/>
            </a:pPr>
            <a:r>
              <a:rPr lang="en" sz="2000"/>
              <a:t>Vaulx-en-Velin</a:t>
            </a:r>
          </a:p>
          <a:p>
            <a:pPr rtl="0" lvl="0">
              <a:spcBef>
                <a:spcPts val="600"/>
              </a:spcBef>
              <a:buClr>
                <a:srgbClr val="000000"/>
              </a:buClr>
              <a:buSzPct val="55000"/>
              <a:buFont typeface="Arial"/>
              <a:buNone/>
            </a:pPr>
            <a:r>
              <a:rPr lang="en" sz="2000"/>
              <a:t>Venissieux</a:t>
            </a:r>
          </a:p>
          <a:p>
            <a:pPr rtl="0" lvl="0">
              <a:spcBef>
                <a:spcPts val="600"/>
              </a:spcBef>
              <a:buClr>
                <a:srgbClr val="000000"/>
              </a:buClr>
              <a:buSzPct val="55000"/>
              <a:buFont typeface="Arial"/>
              <a:buNone/>
            </a:pPr>
            <a:r>
              <a:rPr lang="en" sz="2000"/>
              <a:t>Villeurbanne</a:t>
            </a:r>
          </a:p>
        </p:txBody>
      </p:sp>
    </p:spTree>
  </p:cSld>
  <p:clrMapOvr>
    <a:masterClrMapping/>
  </p:clrMapOvr>
  <p:transition spd="slow">
    <p:cut/>
  </p:transition>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91" id="91"/>
        <p:cNvGrpSpPr/>
        <p:nvPr/>
      </p:nvGrpSpPr>
      <p:grpSpPr>
        <a:xfrm>
          <a:off y="0" x="0"/>
          <a:ext cy="0" cx="0"/>
          <a:chOff y="0" x="0"/>
          <a:chExt cy="0" cx="0"/>
        </a:xfrm>
      </p:grpSpPr>
      <p:sp>
        <p:nvSpPr>
          <p:cNvPr name="Shape 92" id="92"/>
          <p:cNvSpPr txBox="1"/>
          <p:nvPr>
            <p:ph type="title"/>
          </p:nvPr>
        </p:nvSpPr>
        <p:spPr>
          <a:xfrm>
            <a:off y="274637" x="457200"/>
            <a:ext cy="1143000" cx="8229600"/>
          </a:xfrm>
          <a:prstGeom prst="rect">
            <a:avLst/>
          </a:prstGeom>
        </p:spPr>
        <p:txBody>
          <a:bodyPr bIns="91425" tIns="91425" lIns="91425" anchor="b" anchorCtr="0" rIns="91425">
            <a:spAutoFit/>
          </a:bodyPr>
          <a:lstStyle/>
          <a:p>
            <a:pPr algn="ctr">
              <a:buNone/>
            </a:pPr>
            <a:r>
              <a:rPr lang="en" sz="4800"/>
              <a:t>Politique</a:t>
            </a:r>
          </a:p>
        </p:txBody>
      </p:sp>
      <p:sp>
        <p:nvSpPr>
          <p:cNvPr name="Shape 93" id="93"/>
          <p:cNvSpPr txBox="1"/>
          <p:nvPr>
            <p:ph type="body" idx="1"/>
          </p:nvPr>
        </p:nvSpPr>
        <p:spPr>
          <a:xfrm>
            <a:off y="1600200" x="457200"/>
            <a:ext cy="4967700" cx="8229600"/>
          </a:xfrm>
          <a:prstGeom prst="rect">
            <a:avLst/>
          </a:prstGeom>
        </p:spPr>
        <p:txBody>
          <a:bodyPr bIns="91425" tIns="91425" lIns="91425" anchor="t" anchorCtr="0" rIns="91425">
            <a:spAutoFit/>
          </a:bodyPr>
          <a:lstStyle/>
          <a:p>
            <a:pPr algn="ctr" rtl="0" lvl="0">
              <a:buNone/>
            </a:pPr>
            <a:r>
              <a:rPr lang="en"/>
              <a:t>Produits!</a:t>
            </a:r>
          </a:p>
          <a:p>
            <a:pPr algn="ctr" rtl="0" lvl="0">
              <a:buNone/>
            </a:pPr>
            <a:r>
              <a:rPr lang="en" sz="1500"/>
              <a:t>Rhône-Alpes est l'un des quatre principaux moteurs en Europe. Cela signifie que Rhône-Alpes est bien industrialisés.</a:t>
            </a:r>
          </a:p>
          <a:p>
            <a:pPr algn="ctr" rtl="0" lvl="0">
              <a:buNone/>
            </a:pPr>
            <a:r>
              <a:rPr lang="en" sz="1500"/>
              <a:t>Rhône-Alpes service ski dans les Alpes, Lyon et Grenoble pour la culture et l'Ardèche pour les sports et le camping.</a:t>
            </a:r>
          </a:p>
          <a:p>
            <a:pPr algn="ctr" rtl="0" lvl="0">
              <a:buNone/>
            </a:pPr>
            <a:r>
              <a:rPr lang="en" sz="1500"/>
              <a:t>Rhône-Alpes servir l'éducation avec deux universités de Lyon et de Grenoble.</a:t>
            </a:r>
          </a:p>
          <a:p>
            <a:r>
              <a:t/>
            </a:r>
          </a:p>
          <a:p>
            <a:r>
              <a:t/>
            </a:r>
          </a:p>
        </p:txBody>
      </p:sp>
      <p:sp>
        <p:nvSpPr>
          <p:cNvPr name="Shape 94" id="94"/>
          <p:cNvSpPr/>
          <p:nvPr/>
        </p:nvSpPr>
        <p:spPr>
          <a:xfrm>
            <a:off y="3933900" x="396900"/>
            <a:ext cy="2182646" cx="2903990"/>
          </a:xfrm>
          <a:prstGeom prst="rect">
            <a:avLst/>
          </a:prstGeom>
          <a:blipFill>
            <a:blip r:embed="rId3"/>
            <a:stretch>
              <a:fillRect/>
            </a:stretch>
          </a:blipFill>
          <a:ln>
            <a:noFill/>
          </a:ln>
        </p:spPr>
      </p:sp>
      <p:sp>
        <p:nvSpPr>
          <p:cNvPr name="Shape 95" id="95"/>
          <p:cNvSpPr/>
          <p:nvPr/>
        </p:nvSpPr>
        <p:spPr>
          <a:xfrm>
            <a:off y="3761714" x="3500117"/>
            <a:ext cy="2527017" cx="2143764"/>
          </a:xfrm>
          <a:prstGeom prst="rect">
            <a:avLst/>
          </a:prstGeom>
          <a:blipFill>
            <a:blip r:embed="rId4"/>
            <a:stretch>
              <a:fillRect/>
            </a:stretch>
          </a:blipFill>
          <a:ln>
            <a:noFill/>
          </a:ln>
        </p:spPr>
      </p:sp>
      <p:sp>
        <p:nvSpPr>
          <p:cNvPr name="Shape 96" id="96"/>
          <p:cNvSpPr/>
          <p:nvPr/>
        </p:nvSpPr>
        <p:spPr>
          <a:xfrm>
            <a:off y="3935128" x="5919838"/>
            <a:ext cy="2180189" cx="2907617"/>
          </a:xfrm>
          <a:prstGeom prst="rect">
            <a:avLst/>
          </a:prstGeom>
          <a:blipFill>
            <a:blip r:embed="rId5"/>
            <a:stretch>
              <a:fillRect/>
            </a:stretch>
          </a:blipFill>
          <a:ln>
            <a:noFill/>
          </a:ln>
        </p:spPr>
      </p:sp>
    </p:spTree>
  </p:cSld>
  <p:clrMapOvr>
    <a:masterClrMapping/>
  </p:clrMapOvr>
  <p:transition spd="slow">
    <p:cut/>
  </p:transition>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100" id="100"/>
        <p:cNvGrpSpPr/>
        <p:nvPr/>
      </p:nvGrpSpPr>
      <p:grpSpPr>
        <a:xfrm>
          <a:off y="0" x="0"/>
          <a:ext cy="0" cx="0"/>
          <a:chOff y="0" x="0"/>
          <a:chExt cy="0" cx="0"/>
        </a:xfrm>
      </p:grpSpPr>
      <p:sp>
        <p:nvSpPr>
          <p:cNvPr name="Shape 101" id="101"/>
          <p:cNvSpPr txBox="1"/>
          <p:nvPr>
            <p:ph type="title"/>
          </p:nvPr>
        </p:nvSpPr>
        <p:spPr>
          <a:xfrm>
            <a:off y="274637" x="457200"/>
            <a:ext cy="1143000" cx="8229600"/>
          </a:xfrm>
          <a:prstGeom prst="rect">
            <a:avLst/>
          </a:prstGeom>
        </p:spPr>
        <p:txBody>
          <a:bodyPr bIns="91425" tIns="91425" lIns="91425" anchor="b" anchorCtr="0" rIns="91425">
            <a:spAutoFit/>
          </a:bodyPr>
          <a:lstStyle/>
          <a:p>
            <a:pPr algn="ctr">
              <a:buNone/>
            </a:pPr>
            <a:r>
              <a:rPr lang="en" sz="4800"/>
              <a:t>Histoire</a:t>
            </a:r>
          </a:p>
        </p:txBody>
      </p:sp>
      <p:sp>
        <p:nvSpPr>
          <p:cNvPr name="Shape 102" id="102"/>
          <p:cNvSpPr txBox="1"/>
          <p:nvPr>
            <p:ph type="body" idx="1"/>
          </p:nvPr>
        </p:nvSpPr>
        <p:spPr>
          <a:xfrm>
            <a:off y="1600200" x="457200"/>
            <a:ext cy="717299" cx="8229600"/>
          </a:xfrm>
          <a:prstGeom prst="rect">
            <a:avLst/>
          </a:prstGeom>
        </p:spPr>
        <p:txBody>
          <a:bodyPr bIns="91425" tIns="91425" lIns="91425" anchor="t" anchorCtr="0" rIns="91425">
            <a:spAutoFit/>
          </a:bodyPr>
          <a:lstStyle/>
          <a:p>
            <a:pPr>
              <a:buNone/>
            </a:pPr>
            <a:r>
              <a:rPr lang="en" sz="1700"/>
              <a:t>-Le célèbre chef Paul Bocuse est propriétaire d'un restaurant à Lyon. Il a gagné le titre Meilleur Ouvrier de France.</a:t>
            </a:r>
          </a:p>
        </p:txBody>
      </p:sp>
      <p:sp>
        <p:nvSpPr>
          <p:cNvPr name="Shape 103" id="103"/>
          <p:cNvSpPr/>
          <p:nvPr/>
        </p:nvSpPr>
        <p:spPr>
          <a:xfrm>
            <a:off y="2275723" x="4461475"/>
            <a:ext cy="2306552" cx="3461651"/>
          </a:xfrm>
          <a:prstGeom prst="rect">
            <a:avLst/>
          </a:prstGeom>
          <a:blipFill>
            <a:blip r:embed="rId3"/>
            <a:stretch>
              <a:fillRect/>
            </a:stretch>
          </a:blipFill>
          <a:ln>
            <a:noFill/>
          </a:ln>
        </p:spPr>
      </p:sp>
      <p:sp>
        <p:nvSpPr>
          <p:cNvPr name="Shape 104" id="104"/>
          <p:cNvSpPr txBox="1"/>
          <p:nvPr/>
        </p:nvSpPr>
        <p:spPr>
          <a:xfrm>
            <a:off y="2517100" x="437100"/>
            <a:ext cy="2034900" cx="3903900"/>
          </a:xfrm>
          <a:prstGeom prst="rect">
            <a:avLst/>
          </a:prstGeom>
          <a:noFill/>
        </p:spPr>
        <p:txBody>
          <a:bodyPr bIns="91425" tIns="91425" lIns="91425" anchor="t" anchorCtr="0" rIns="91425">
            <a:spAutoFit/>
          </a:bodyPr>
          <a:lstStyle/>
          <a:p>
            <a:pPr>
              <a:buNone/>
            </a:pPr>
            <a:r>
              <a:rPr lang="en" sz="1000" b="1"/>
              <a:t>-</a:t>
            </a:r>
            <a:r>
              <a:rPr lang="en" sz="1800"/>
              <a:t>Henri Fantin-Latour , un peintre célèbre, est né à Grenoble, Isère.</a:t>
            </a:r>
          </a:p>
        </p:txBody>
      </p:sp>
      <p:sp>
        <p:nvSpPr>
          <p:cNvPr name="Shape 105" id="105"/>
          <p:cNvSpPr/>
          <p:nvPr/>
        </p:nvSpPr>
        <p:spPr>
          <a:xfrm>
            <a:off y="3584587" x="457200"/>
            <a:ext cy="2371725" cx="1905000"/>
          </a:xfrm>
          <a:prstGeom prst="rect">
            <a:avLst/>
          </a:prstGeom>
          <a:blipFill>
            <a:blip r:embed="rId4"/>
            <a:stretch>
              <a:fillRect/>
            </a:stretch>
          </a:blipFill>
          <a:ln>
            <a:noFill/>
          </a:ln>
        </p:spPr>
      </p:sp>
      <p:sp>
        <p:nvSpPr>
          <p:cNvPr name="Shape 106" id="106"/>
          <p:cNvSpPr/>
          <p:nvPr/>
        </p:nvSpPr>
        <p:spPr>
          <a:xfrm>
            <a:off y="3714122" x="2543796"/>
            <a:ext cy="2112655" cx="1797203"/>
          </a:xfrm>
          <a:prstGeom prst="rect">
            <a:avLst/>
          </a:prstGeom>
          <a:blipFill>
            <a:blip r:embed="rId5"/>
            <a:stretch>
              <a:fillRect/>
            </a:stretch>
          </a:blipFill>
          <a:ln>
            <a:noFill/>
          </a:ln>
        </p:spPr>
      </p:sp>
    </p:spTree>
  </p:cSld>
  <p:clrMapOvr>
    <a:masterClrMapping/>
  </p:clrMapOvr>
  <p:transition spd="slow">
    <p:cut/>
  </p:transition>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110" id="110"/>
        <p:cNvGrpSpPr/>
        <p:nvPr/>
      </p:nvGrpSpPr>
      <p:grpSpPr>
        <a:xfrm>
          <a:off y="0" x="0"/>
          <a:ext cy="0" cx="0"/>
          <a:chOff y="0" x="0"/>
          <a:chExt cy="0" cx="0"/>
        </a:xfrm>
      </p:grpSpPr>
      <p:sp>
        <p:nvSpPr>
          <p:cNvPr name="Shape 111" id="111"/>
          <p:cNvSpPr txBox="1"/>
          <p:nvPr>
            <p:ph type="title"/>
          </p:nvPr>
        </p:nvSpPr>
        <p:spPr>
          <a:xfrm>
            <a:off y="274637" x="457200"/>
            <a:ext cy="1143000" cx="8229600"/>
          </a:xfrm>
          <a:prstGeom prst="rect">
            <a:avLst/>
          </a:prstGeom>
        </p:spPr>
        <p:txBody>
          <a:bodyPr bIns="91425" tIns="91425" lIns="91425" anchor="b" anchorCtr="0" rIns="91425">
            <a:spAutoFit/>
          </a:bodyPr>
          <a:lstStyle/>
          <a:p>
            <a:pPr algn="ctr">
              <a:buNone/>
            </a:pPr>
            <a:r>
              <a:rPr lang="en" sz="4800"/>
              <a:t>Histoire</a:t>
            </a:r>
          </a:p>
        </p:txBody>
      </p:sp>
      <p:sp>
        <p:nvSpPr>
          <p:cNvPr name="Shape 112" id="112"/>
          <p:cNvSpPr txBox="1"/>
          <p:nvPr>
            <p:ph type="body" idx="1"/>
          </p:nvPr>
        </p:nvSpPr>
        <p:spPr>
          <a:xfrm>
            <a:off y="1600200" x="457200"/>
            <a:ext cy="4967700" cx="8229600"/>
          </a:xfrm>
          <a:prstGeom prst="rect">
            <a:avLst/>
          </a:prstGeom>
        </p:spPr>
        <p:txBody>
          <a:bodyPr bIns="91425" tIns="91425" lIns="91425" anchor="t" anchorCtr="0" rIns="91425">
            <a:spAutoFit/>
          </a:bodyPr>
          <a:lstStyle/>
          <a:p>
            <a:pPr rtl="0" lvl="0">
              <a:buNone/>
            </a:pPr>
            <a:r>
              <a:rPr lang="en" sz="1500" b="1"/>
              <a:t>
</a:t>
            </a:r>
            <a:r>
              <a:rPr lang="en" sz="1500" b="1"/>
              <a:t>-</a:t>
            </a:r>
            <a:r>
              <a:rPr lang="en" sz="1800" b="1"/>
              <a:t>Certains des Rhône-Alpes faisait partie du territoire romain en raison de Julius Caesar invasions.</a:t>
            </a:r>
          </a:p>
          <a:p>
            <a:r>
              <a:t/>
            </a:r>
          </a:p>
          <a:p>
            <a:pPr rtl="0" lvl="0">
              <a:buNone/>
            </a:pPr>
            <a:r>
              <a:rPr lang="en" sz="1800"/>
              <a:t>-</a:t>
            </a:r>
            <a:r>
              <a:rPr lang="en" sz="1800" b="1"/>
              <a:t>Rhône-Alpes était une fois divisés de moitié nommé Savoie et de la Haute-Savoie au 14e siècle.</a:t>
            </a:r>
          </a:p>
          <a:p>
            <a:r>
              <a:t/>
            </a:r>
          </a:p>
          <a:p>
            <a:r>
              <a:t/>
            </a:r>
          </a:p>
        </p:txBody>
      </p:sp>
    </p:spTree>
  </p:cSld>
  <p:clrMapOvr>
    <a:masterClrMapping/>
  </p:clrMapOvr>
  <p:transition spd="slow">
    <p:cut/>
  </p:transition>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116" id="116"/>
        <p:cNvGrpSpPr/>
        <p:nvPr/>
      </p:nvGrpSpPr>
      <p:grpSpPr>
        <a:xfrm>
          <a:off y="0" x="0"/>
          <a:ext cy="0" cx="0"/>
          <a:chOff y="0" x="0"/>
          <a:chExt cy="0" cx="0"/>
        </a:xfrm>
      </p:grpSpPr>
      <p:sp>
        <p:nvSpPr>
          <p:cNvPr name="Shape 117" id="117"/>
          <p:cNvSpPr txBox="1"/>
          <p:nvPr>
            <p:ph type="title"/>
          </p:nvPr>
        </p:nvSpPr>
        <p:spPr>
          <a:xfrm>
            <a:off y="274637" x="457200"/>
            <a:ext cy="1143000" cx="8229600"/>
          </a:xfrm>
          <a:prstGeom prst="rect">
            <a:avLst/>
          </a:prstGeom>
        </p:spPr>
        <p:txBody>
          <a:bodyPr bIns="91425" tIns="91425" lIns="91425" anchor="b" anchorCtr="0" rIns="91425">
            <a:spAutoFit/>
          </a:bodyPr>
          <a:lstStyle/>
          <a:p>
            <a:pPr algn="ctr">
              <a:buNone/>
            </a:pPr>
            <a:r>
              <a:rPr lang="en" sz="4800"/>
              <a:t>Culture</a:t>
            </a:r>
          </a:p>
        </p:txBody>
      </p:sp>
      <p:sp>
        <p:nvSpPr>
          <p:cNvPr name="Shape 118" id="118"/>
          <p:cNvSpPr txBox="1"/>
          <p:nvPr>
            <p:ph type="body" idx="1"/>
          </p:nvPr>
        </p:nvSpPr>
        <p:spPr>
          <a:xfrm>
            <a:off y="1600200" x="457200"/>
            <a:ext cy="1998300" cx="8214599"/>
          </a:xfrm>
          <a:prstGeom prst="rect">
            <a:avLst/>
          </a:prstGeom>
        </p:spPr>
        <p:txBody>
          <a:bodyPr bIns="91425" tIns="91425" lIns="91425" anchor="t" anchorCtr="0" rIns="91425">
            <a:spAutoFit/>
          </a:bodyPr>
          <a:lstStyle/>
          <a:p>
            <a:pPr rtl="0" lvl="0">
              <a:buNone/>
            </a:pPr>
            <a:r>
              <a:rPr lang="en" sz="2400"/>
              <a:t>Tourisme:</a:t>
            </a:r>
          </a:p>
          <a:p>
            <a:pPr rtl="0" lvl="0">
              <a:buNone/>
            </a:pPr>
            <a:r>
              <a:rPr lang="en" sz="1800"/>
              <a:t>-</a:t>
            </a:r>
            <a:r>
              <a:rPr lang="en" sz="1500" b="1"/>
              <a:t>Plus de 180 stations de ski. 6,000 Km de pistes, le plus grand domaine skiable du monde</a:t>
            </a:r>
          </a:p>
          <a:p>
            <a:pPr rtl="0" lvl="0">
              <a:buNone/>
            </a:pPr>
            <a:r>
              <a:rPr lang="en" sz="1500"/>
              <a:t>-</a:t>
            </a:r>
            <a:r>
              <a:rPr lang="en" sz="1500" b="1"/>
              <a:t>Plus de 60 parcours de golf.</a:t>
            </a:r>
          </a:p>
          <a:p>
            <a:pPr rtl="0" lvl="0">
              <a:buNone/>
            </a:pPr>
            <a:r>
              <a:rPr lang="en" sz="1500" b="1"/>
              <a:t>-Il y a 8 parcs naturels en Rhône-Alpes . Y compris la montagne le Mont Blanc et les Gorges de l'Ardèche</a:t>
            </a:r>
          </a:p>
          <a:p>
            <a:r>
              <a:t/>
            </a:r>
          </a:p>
          <a:p>
            <a:r>
              <a:t/>
            </a:r>
          </a:p>
          <a:p>
            <a:r>
              <a:t/>
            </a:r>
          </a:p>
        </p:txBody>
      </p:sp>
      <p:sp>
        <p:nvSpPr>
          <p:cNvPr name="Shape 119" id="119"/>
          <p:cNvSpPr/>
          <p:nvPr/>
        </p:nvSpPr>
        <p:spPr>
          <a:xfrm>
            <a:off y="4368525" x="366775"/>
            <a:ext cy="1570768" cx="2086715"/>
          </a:xfrm>
          <a:prstGeom prst="rect">
            <a:avLst/>
          </a:prstGeom>
          <a:blipFill>
            <a:blip r:embed="rId3"/>
            <a:stretch>
              <a:fillRect/>
            </a:stretch>
          </a:blipFill>
          <a:ln>
            <a:noFill/>
          </a:ln>
        </p:spPr>
      </p:sp>
      <p:sp>
        <p:nvSpPr>
          <p:cNvPr name="Shape 120" id="120"/>
          <p:cNvSpPr/>
          <p:nvPr/>
        </p:nvSpPr>
        <p:spPr>
          <a:xfrm>
            <a:off y="4178218" x="2619265"/>
            <a:ext cy="1951381" cx="2209305"/>
          </a:xfrm>
          <a:prstGeom prst="rect">
            <a:avLst/>
          </a:prstGeom>
          <a:blipFill>
            <a:blip r:embed="rId4"/>
            <a:stretch>
              <a:fillRect/>
            </a:stretch>
          </a:blipFill>
          <a:ln>
            <a:noFill/>
          </a:ln>
        </p:spPr>
      </p:sp>
      <p:sp>
        <p:nvSpPr>
          <p:cNvPr name="Shape 121" id="121"/>
          <p:cNvSpPr txBox="1"/>
          <p:nvPr/>
        </p:nvSpPr>
        <p:spPr>
          <a:xfrm>
            <a:off y="3572200" x="5079450"/>
            <a:ext cy="3089699" cx="3828300"/>
          </a:xfrm>
          <a:prstGeom prst="rect">
            <a:avLst/>
          </a:prstGeom>
          <a:noFill/>
        </p:spPr>
        <p:txBody>
          <a:bodyPr bIns="91425" tIns="91425" lIns="91425" anchor="t" anchorCtr="0" rIns="91425">
            <a:spAutoFit/>
          </a:bodyPr>
          <a:lstStyle/>
          <a:p>
            <a:pPr rtl="0" lvl="0">
              <a:buNone/>
            </a:pPr>
            <a:r>
              <a:rPr lang="en" sz="1800" b="1"/>
              <a:t>Spécialités de cuisine</a:t>
            </a:r>
          </a:p>
          <a:p>
            <a:pPr>
              <a:buNone/>
            </a:pPr>
            <a:r>
              <a:rPr lang="en" sz="1500" b="1"/>
              <a:t>Les abricots, les cerises des vallées, les olives noires, les framboises. Séchés et cuits ou fumés viandes et saucisses. Le Reblochon, bleu de Bresse et picodon fromages. Leurs marrons et de volaille de Bresse.</a:t>
            </a:r>
          </a:p>
        </p:txBody>
      </p:sp>
      <p:sp>
        <p:nvSpPr>
          <p:cNvPr name="Shape 122" id="122"/>
          <p:cNvSpPr/>
          <p:nvPr/>
        </p:nvSpPr>
        <p:spPr>
          <a:xfrm>
            <a:off y="5192472" x="6434212"/>
            <a:ext cy="1469427" cx="1777000"/>
          </a:xfrm>
          <a:prstGeom prst="rect">
            <a:avLst/>
          </a:prstGeom>
          <a:blipFill>
            <a:blip r:embed="rId5"/>
            <a:stretch>
              <a:fillRect/>
            </a:stretch>
          </a:blipFill>
          <a:ln>
            <a:noFill/>
          </a:ln>
        </p:spPr>
      </p:sp>
    </p:spTree>
  </p:cSld>
  <p:clrMapOvr>
    <a:masterClrMapping/>
  </p:clrMapOvr>
  <p:transition spd="slow">
    <p:cut/>
  </p:transition>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126" id="126"/>
        <p:cNvGrpSpPr/>
        <p:nvPr/>
      </p:nvGrpSpPr>
      <p:grpSpPr>
        <a:xfrm>
          <a:off y="0" x="0"/>
          <a:ext cy="0" cx="0"/>
          <a:chOff y="0" x="0"/>
          <a:chExt cy="0" cx="0"/>
        </a:xfrm>
      </p:grpSpPr>
      <p:sp>
        <p:nvSpPr>
          <p:cNvPr name="Shape 127" id="127"/>
          <p:cNvSpPr txBox="1"/>
          <p:nvPr>
            <p:ph type="title"/>
          </p:nvPr>
        </p:nvSpPr>
        <p:spPr>
          <a:xfrm>
            <a:off y="274637" x="457200"/>
            <a:ext cy="1143000" cx="8229600"/>
          </a:xfrm>
          <a:prstGeom prst="rect">
            <a:avLst/>
          </a:prstGeom>
        </p:spPr>
        <p:txBody>
          <a:bodyPr bIns="91425" tIns="91425" lIns="91425" anchor="b" anchorCtr="0" rIns="91425">
            <a:spAutoFit/>
          </a:bodyPr>
          <a:lstStyle/>
          <a:p>
            <a:pPr algn="ctr">
              <a:buNone/>
            </a:pPr>
            <a:r>
              <a:rPr lang="en" sz="4800"/>
              <a:t>Culture</a:t>
            </a:r>
          </a:p>
        </p:txBody>
      </p:sp>
      <p:sp>
        <p:nvSpPr>
          <p:cNvPr name="Shape 128" id="128"/>
          <p:cNvSpPr txBox="1"/>
          <p:nvPr>
            <p:ph type="body" idx="1"/>
          </p:nvPr>
        </p:nvSpPr>
        <p:spPr>
          <a:xfrm>
            <a:off y="1148025" x="457200"/>
            <a:ext cy="1455900" cx="8229600"/>
          </a:xfrm>
          <a:prstGeom prst="rect">
            <a:avLst/>
          </a:prstGeom>
        </p:spPr>
        <p:txBody>
          <a:bodyPr bIns="91425" tIns="91425" lIns="91425" anchor="t" anchorCtr="0" rIns="91425">
            <a:spAutoFit/>
          </a:bodyPr>
          <a:lstStyle/>
          <a:p>
            <a:pPr rtl="0" lvl="0">
              <a:buNone/>
            </a:pPr>
            <a:r>
              <a:rPr lang="en"/>
              <a:t>Festivals!</a:t>
            </a:r>
          </a:p>
          <a:p>
            <a:pPr rtl="0" lvl="0">
              <a:buNone/>
            </a:pPr>
            <a:r>
              <a:rPr lang="en"/>
              <a:t>-</a:t>
            </a:r>
            <a:r>
              <a:rPr lang="en" sz="1500"/>
              <a:t>-</a:t>
            </a:r>
            <a:r>
              <a:rPr lang="en" sz="1500" b="1"/>
              <a:t>Plus de 140 festivals. Par exemple, le festival des lumières et le Beaujolais Nouveau Festival à Lyon.</a:t>
            </a:r>
          </a:p>
        </p:txBody>
      </p:sp>
      <p:sp>
        <p:nvSpPr>
          <p:cNvPr name="Shape 129" id="129"/>
          <p:cNvSpPr/>
          <p:nvPr/>
        </p:nvSpPr>
        <p:spPr>
          <a:xfrm>
            <a:off y="2513500" x="668200"/>
            <a:ext cy="2130458" cx="3187001"/>
          </a:xfrm>
          <a:prstGeom prst="rect">
            <a:avLst/>
          </a:prstGeom>
          <a:blipFill>
            <a:blip r:embed="rId3"/>
            <a:stretch>
              <a:fillRect/>
            </a:stretch>
          </a:blipFill>
          <a:ln>
            <a:noFill/>
          </a:ln>
        </p:spPr>
      </p:sp>
      <p:sp>
        <p:nvSpPr>
          <p:cNvPr name="Shape 130" id="130"/>
          <p:cNvSpPr txBox="1"/>
          <p:nvPr/>
        </p:nvSpPr>
        <p:spPr>
          <a:xfrm>
            <a:off y="2649856" x="4114800"/>
            <a:ext cy="2336400" cx="2125200"/>
          </a:xfrm>
          <a:prstGeom prst="rect">
            <a:avLst/>
          </a:prstGeom>
          <a:noFill/>
        </p:spPr>
        <p:txBody>
          <a:bodyPr bIns="91425" tIns="91425" lIns="91425" anchor="t" anchorCtr="0" rIns="91425">
            <a:spAutoFit/>
          </a:bodyPr>
          <a:lstStyle/>
          <a:p>
            <a:pPr>
              <a:buNone/>
            </a:pPr>
            <a:r>
              <a:rPr lang="en" b="1"/>
              <a:t>Le festival des lumières a des immeubles et des ponts allumé de couleur. Le festival est généralement en décembre et est l'un des plus populaires festivals de Rhône-Alpes .</a:t>
            </a:r>
          </a:p>
        </p:txBody>
      </p:sp>
      <p:sp>
        <p:nvSpPr>
          <p:cNvPr name="Shape 131" id="131"/>
          <p:cNvSpPr/>
          <p:nvPr/>
        </p:nvSpPr>
        <p:spPr>
          <a:xfrm>
            <a:off y="4716596" x="657199"/>
            <a:ext cy="2141403" cx="3209002"/>
          </a:xfrm>
          <a:prstGeom prst="rect">
            <a:avLst/>
          </a:prstGeom>
          <a:blipFill>
            <a:blip r:embed="rId4"/>
            <a:stretch>
              <a:fillRect/>
            </a:stretch>
          </a:blipFill>
          <a:ln>
            <a:noFill/>
          </a:ln>
        </p:spPr>
      </p:sp>
      <p:sp>
        <p:nvSpPr>
          <p:cNvPr name="Shape 132" id="132"/>
          <p:cNvSpPr txBox="1"/>
          <p:nvPr/>
        </p:nvSpPr>
        <p:spPr>
          <a:xfrm>
            <a:off y="2649856" x="6631900"/>
            <a:ext cy="2200800" cx="1959599"/>
          </a:xfrm>
          <a:prstGeom prst="rect">
            <a:avLst/>
          </a:prstGeom>
          <a:noFill/>
        </p:spPr>
        <p:txBody>
          <a:bodyPr bIns="91425" tIns="91425" lIns="91425" anchor="t" anchorCtr="0" rIns="91425">
            <a:spAutoFit/>
          </a:bodyPr>
          <a:lstStyle/>
          <a:p>
            <a:pPr>
              <a:buNone/>
            </a:pPr>
            <a:r>
              <a:rPr lang="en" b="1"/>
              <a:t>Le Beaujolais Nouveau Festival à Lyon est une célébration pour et la récolte. Tout le monde boissons vin et écoute de la musique. Ce festival est le 18 novembre.</a:t>
            </a:r>
          </a:p>
        </p:txBody>
      </p:sp>
      <p:sp>
        <p:nvSpPr>
          <p:cNvPr name="Shape 133" id="133"/>
          <p:cNvSpPr/>
          <p:nvPr/>
        </p:nvSpPr>
        <p:spPr>
          <a:xfrm>
            <a:off y="4643958" x="5714575"/>
            <a:ext cy="2073720" cx="1381105"/>
          </a:xfrm>
          <a:prstGeom prst="rect">
            <a:avLst/>
          </a:prstGeom>
          <a:blipFill>
            <a:blip r:embed="rId5"/>
            <a:stretch>
              <a:fillRect/>
            </a:stretch>
          </a:blipFill>
          <a:ln>
            <a:noFill/>
          </a:ln>
        </p:spPr>
      </p:sp>
    </p:spTree>
  </p:cSld>
  <p:clrMapOvr>
    <a:masterClrMapping/>
  </p:clrMapOvr>
  <p:transition spd="slow">
    <p:cut/>
  </p:transition>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scaled="1" ang="16200000"/>
        </a:gradFill>
        <a:gradFill rotWithShape="1">
          <a:gsLst>
            <a:gs pos="0">
              <a:schemeClr val="phClr">
                <a:tint val="100000"/>
                <a:shade val="100000"/>
                <a:satMod val="130000"/>
              </a:schemeClr>
            </a:gs>
            <a:gs pos="100000">
              <a:schemeClr val="phClr">
                <a:tint val="50000"/>
                <a:shade val="100000"/>
                <a:satMod val="350000"/>
              </a:schemeClr>
            </a:gs>
          </a:gsLst>
          <a:lin scaled="0" ang="1620000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rotWithShape="0" dir="5400000" dist="20000" blurRad="40000">
              <a:srgbClr val="000000">
                <a:alpha val="38000"/>
              </a:srgbClr>
            </a:outerShdw>
          </a:effectLst>
        </a:effectStyle>
        <a:effectStyle>
          <a:effectLst>
            <a:outerShdw rotWithShape="0" dir="5400000" dist="23000" blurRad="40000">
              <a:srgbClr val="000000">
                <a:alpha val="35000"/>
              </a:srgbClr>
            </a:outerShdw>
          </a:effectLst>
        </a:effectStyle>
        <a:effectStyle>
          <a:effectLst>
            <a:outerShdw rotWithShape="0" dir="5400000" dist="23000" blurRad="40000">
              <a:srgbClr val="000000">
                <a:alpha val="35000"/>
              </a:srgbClr>
            </a:outerShdw>
          </a:effectLst>
          <a:scene3d>
            <a:camera prst="orthographicFront">
              <a:rot rev="0" lat="0" lon="0"/>
            </a:camera>
            <a:lightRig rig="threePt" dir="t">
              <a:rot rev="1200000" lat="0" lon="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b="180000" l="50000" t="-80000" r="50000"/>
          </a:path>
        </a:gradFill>
        <a:gradFill rotWithShape="1">
          <a:gsLst>
            <a:gs pos="0">
              <a:schemeClr val="phClr">
                <a:tint val="80000"/>
                <a:satMod val="300000"/>
              </a:schemeClr>
            </a:gs>
            <a:gs pos="100000">
              <a:schemeClr val="phClr">
                <a:shade val="30000"/>
                <a:satMod val="200000"/>
              </a:schemeClr>
            </a:gs>
          </a:gsLst>
          <a:path path="circle">
            <a:fillToRect b="50000" l="50000" t="50000" r="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scaled="1" ang="16200000"/>
        </a:gradFill>
        <a:gradFill rotWithShape="1">
          <a:gsLst>
            <a:gs pos="0">
              <a:schemeClr val="phClr">
                <a:tint val="100000"/>
                <a:shade val="100000"/>
                <a:satMod val="130000"/>
              </a:schemeClr>
            </a:gs>
            <a:gs pos="100000">
              <a:schemeClr val="phClr">
                <a:tint val="50000"/>
                <a:shade val="100000"/>
                <a:satMod val="350000"/>
              </a:schemeClr>
            </a:gs>
          </a:gsLst>
          <a:lin scaled="0" ang="1620000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rotWithShape="0" dir="5400000" dist="20000" blurRad="40000">
              <a:srgbClr val="000000">
                <a:alpha val="38000"/>
              </a:srgbClr>
            </a:outerShdw>
          </a:effectLst>
        </a:effectStyle>
        <a:effectStyle>
          <a:effectLst>
            <a:outerShdw rotWithShape="0" dir="5400000" dist="23000" blurRad="40000">
              <a:srgbClr val="000000">
                <a:alpha val="35000"/>
              </a:srgbClr>
            </a:outerShdw>
          </a:effectLst>
        </a:effectStyle>
        <a:effectStyle>
          <a:effectLst>
            <a:outerShdw rotWithShape="0" dir="5400000" dist="23000" blurRad="40000">
              <a:srgbClr val="000000">
                <a:alpha val="35000"/>
              </a:srgbClr>
            </a:outerShdw>
          </a:effectLst>
          <a:scene3d>
            <a:camera prst="orthographicFront">
              <a:rot rev="0" lat="0" lon="0"/>
            </a:camera>
            <a:lightRig rig="threePt" dir="t">
              <a:rot rev="1200000" lat="0" lon="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b="180000" l="50000" t="-80000" r="50000"/>
          </a:path>
        </a:gradFill>
        <a:gradFill rotWithShape="1">
          <a:gsLst>
            <a:gs pos="0">
              <a:schemeClr val="phClr">
                <a:tint val="80000"/>
                <a:satMod val="300000"/>
              </a:schemeClr>
            </a:gs>
            <a:gs pos="100000">
              <a:schemeClr val="phClr">
                <a:shade val="30000"/>
                <a:satMod val="200000"/>
              </a:schemeClr>
            </a:gs>
          </a:gsLst>
          <a:path path="circle">
            <a:fillToRect b="50000" l="50000" t="50000" r="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scaled="1" ang="16200000"/>
        </a:gradFill>
        <a:gradFill rotWithShape="1">
          <a:gsLst>
            <a:gs pos="0">
              <a:schemeClr val="phClr">
                <a:tint val="100000"/>
                <a:shade val="100000"/>
                <a:satMod val="130000"/>
              </a:schemeClr>
            </a:gs>
            <a:gs pos="100000">
              <a:schemeClr val="phClr">
                <a:tint val="50000"/>
                <a:shade val="100000"/>
                <a:satMod val="350000"/>
              </a:schemeClr>
            </a:gs>
          </a:gsLst>
          <a:lin scaled="0" ang="1620000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rotWithShape="0" dir="5400000" dist="20000" blurRad="40000">
              <a:srgbClr val="000000">
                <a:alpha val="38000"/>
              </a:srgbClr>
            </a:outerShdw>
          </a:effectLst>
        </a:effectStyle>
        <a:effectStyle>
          <a:effectLst>
            <a:outerShdw rotWithShape="0" dir="5400000" dist="23000" blurRad="40000">
              <a:srgbClr val="000000">
                <a:alpha val="35000"/>
              </a:srgbClr>
            </a:outerShdw>
          </a:effectLst>
        </a:effectStyle>
        <a:effectStyle>
          <a:effectLst>
            <a:outerShdw rotWithShape="0" dir="5400000" dist="23000" blurRad="40000">
              <a:srgbClr val="000000">
                <a:alpha val="35000"/>
              </a:srgbClr>
            </a:outerShdw>
          </a:effectLst>
          <a:scene3d>
            <a:camera prst="orthographicFront">
              <a:rot rev="0" lat="0" lon="0"/>
            </a:camera>
            <a:lightRig rig="threePt" dir="t">
              <a:rot rev="1200000" lat="0" lon="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b="180000" l="50000" t="-80000" r="50000"/>
          </a:path>
        </a:gradFill>
        <a:gradFill rotWithShape="1">
          <a:gsLst>
            <a:gs pos="0">
              <a:schemeClr val="phClr">
                <a:tint val="80000"/>
                <a:satMod val="300000"/>
              </a:schemeClr>
            </a:gs>
            <a:gs pos="100000">
              <a:schemeClr val="phClr">
                <a:shade val="30000"/>
                <a:satMod val="200000"/>
              </a:schemeClr>
            </a:gs>
          </a:gsLst>
          <a:path path="circle">
            <a:fillToRect b="50000" l="50000" t="50000" r="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xmlns:r="http://schemas.openxmlformats.org/officeDocument/2006/relationships">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scaled="1" ang="16200000"/>
        </a:gradFill>
        <a:gradFill rotWithShape="1">
          <a:gsLst>
            <a:gs pos="0">
              <a:schemeClr val="phClr">
                <a:tint val="100000"/>
                <a:shade val="100000"/>
                <a:satMod val="130000"/>
              </a:schemeClr>
            </a:gs>
            <a:gs pos="100000">
              <a:schemeClr val="phClr">
                <a:tint val="50000"/>
                <a:shade val="100000"/>
                <a:satMod val="350000"/>
              </a:schemeClr>
            </a:gs>
          </a:gsLst>
          <a:lin scaled="0" ang="1620000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rotWithShape="0" dir="5400000" dist="20000" blurRad="40000">
              <a:srgbClr val="000000">
                <a:alpha val="38000"/>
              </a:srgbClr>
            </a:outerShdw>
          </a:effectLst>
        </a:effectStyle>
        <a:effectStyle>
          <a:effectLst>
            <a:outerShdw rotWithShape="0" dir="5400000" dist="23000" blurRad="40000">
              <a:srgbClr val="000000">
                <a:alpha val="35000"/>
              </a:srgbClr>
            </a:outerShdw>
          </a:effectLst>
        </a:effectStyle>
        <a:effectStyle>
          <a:effectLst>
            <a:outerShdw rotWithShape="0" dir="5400000" dist="23000" blurRad="40000">
              <a:srgbClr val="000000">
                <a:alpha val="35000"/>
              </a:srgbClr>
            </a:outerShdw>
          </a:effectLst>
          <a:scene3d>
            <a:camera prst="orthographicFront">
              <a:rot rev="0" lat="0" lon="0"/>
            </a:camera>
            <a:lightRig rig="threePt" dir="t">
              <a:rot rev="1200000" lat="0" lon="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b="180000" l="50000" t="-80000" r="50000"/>
          </a:path>
        </a:gradFill>
        <a:gradFill rotWithShape="1">
          <a:gsLst>
            <a:gs pos="0">
              <a:schemeClr val="phClr">
                <a:tint val="80000"/>
                <a:satMod val="300000"/>
              </a:schemeClr>
            </a:gs>
            <a:gs pos="100000">
              <a:schemeClr val="phClr">
                <a:shade val="30000"/>
                <a:satMod val="200000"/>
              </a:schemeClr>
            </a:gs>
          </a:gsLst>
          <a:path path="circle">
            <a:fillToRect b="50000" l="50000" t="50000" r="50000"/>
          </a:path>
        </a:gradFill>
      </a:bgFillStyleLst>
    </a:fmtScheme>
  </a:themeElements>
</a:theme>
</file>